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 id="2147483662" r:id="rId2"/>
    <p:sldMasterId id="2147483667" r:id="rId3"/>
    <p:sldMasterId id="2147483681" r:id="rId4"/>
  </p:sldMasterIdLst>
  <p:notesMasterIdLst>
    <p:notesMasterId r:id="rId19"/>
  </p:notesMasterIdLst>
  <p:handoutMasterIdLst>
    <p:handoutMasterId r:id="rId20"/>
  </p:handoutMasterIdLst>
  <p:sldIdLst>
    <p:sldId id="256" r:id="rId5"/>
    <p:sldId id="271" r:id="rId6"/>
    <p:sldId id="275" r:id="rId7"/>
    <p:sldId id="274" r:id="rId8"/>
    <p:sldId id="279" r:id="rId9"/>
    <p:sldId id="263" r:id="rId10"/>
    <p:sldId id="260" r:id="rId11"/>
    <p:sldId id="262" r:id="rId12"/>
    <p:sldId id="265" r:id="rId13"/>
    <p:sldId id="266" r:id="rId14"/>
    <p:sldId id="267" r:id="rId15"/>
    <p:sldId id="270" r:id="rId16"/>
    <p:sldId id="276" r:id="rId17"/>
    <p:sldId id="278" r:id="rId18"/>
  </p:sldIdLst>
  <p:sldSz cx="9601200" cy="6858000"/>
  <p:notesSz cx="6797675" cy="9872663"/>
  <p:defaultTextStyle>
    <a:defPPr>
      <a:defRPr lang="en-US"/>
    </a:defPPr>
    <a:lvl1pPr marL="0" algn="l" defTabSz="470187" rtl="0" eaLnBrk="1" latinLnBrk="0" hangingPunct="1">
      <a:defRPr sz="1800" kern="1200">
        <a:solidFill>
          <a:schemeClr val="tx1"/>
        </a:solidFill>
        <a:latin typeface="+mn-lt"/>
        <a:ea typeface="+mn-ea"/>
        <a:cs typeface="+mn-cs"/>
      </a:defRPr>
    </a:lvl1pPr>
    <a:lvl2pPr marL="470187" algn="l" defTabSz="470187" rtl="0" eaLnBrk="1" latinLnBrk="0" hangingPunct="1">
      <a:defRPr sz="1800" kern="1200">
        <a:solidFill>
          <a:schemeClr val="tx1"/>
        </a:solidFill>
        <a:latin typeface="+mn-lt"/>
        <a:ea typeface="+mn-ea"/>
        <a:cs typeface="+mn-cs"/>
      </a:defRPr>
    </a:lvl2pPr>
    <a:lvl3pPr marL="940375" algn="l" defTabSz="470187" rtl="0" eaLnBrk="1" latinLnBrk="0" hangingPunct="1">
      <a:defRPr sz="1800" kern="1200">
        <a:solidFill>
          <a:schemeClr val="tx1"/>
        </a:solidFill>
        <a:latin typeface="+mn-lt"/>
        <a:ea typeface="+mn-ea"/>
        <a:cs typeface="+mn-cs"/>
      </a:defRPr>
    </a:lvl3pPr>
    <a:lvl4pPr marL="1410563" algn="l" defTabSz="470187" rtl="0" eaLnBrk="1" latinLnBrk="0" hangingPunct="1">
      <a:defRPr sz="1800" kern="1200">
        <a:solidFill>
          <a:schemeClr val="tx1"/>
        </a:solidFill>
        <a:latin typeface="+mn-lt"/>
        <a:ea typeface="+mn-ea"/>
        <a:cs typeface="+mn-cs"/>
      </a:defRPr>
    </a:lvl4pPr>
    <a:lvl5pPr marL="1880750" algn="l" defTabSz="470187" rtl="0" eaLnBrk="1" latinLnBrk="0" hangingPunct="1">
      <a:defRPr sz="1800" kern="1200">
        <a:solidFill>
          <a:schemeClr val="tx1"/>
        </a:solidFill>
        <a:latin typeface="+mn-lt"/>
        <a:ea typeface="+mn-ea"/>
        <a:cs typeface="+mn-cs"/>
      </a:defRPr>
    </a:lvl5pPr>
    <a:lvl6pPr marL="2350937" algn="l" defTabSz="470187" rtl="0" eaLnBrk="1" latinLnBrk="0" hangingPunct="1">
      <a:defRPr sz="1800" kern="1200">
        <a:solidFill>
          <a:schemeClr val="tx1"/>
        </a:solidFill>
        <a:latin typeface="+mn-lt"/>
        <a:ea typeface="+mn-ea"/>
        <a:cs typeface="+mn-cs"/>
      </a:defRPr>
    </a:lvl6pPr>
    <a:lvl7pPr marL="2821125" algn="l" defTabSz="470187" rtl="0" eaLnBrk="1" latinLnBrk="0" hangingPunct="1">
      <a:defRPr sz="1800" kern="1200">
        <a:solidFill>
          <a:schemeClr val="tx1"/>
        </a:solidFill>
        <a:latin typeface="+mn-lt"/>
        <a:ea typeface="+mn-ea"/>
        <a:cs typeface="+mn-cs"/>
      </a:defRPr>
    </a:lvl7pPr>
    <a:lvl8pPr marL="3291313" algn="l" defTabSz="470187" rtl="0" eaLnBrk="1" latinLnBrk="0" hangingPunct="1">
      <a:defRPr sz="1800" kern="1200">
        <a:solidFill>
          <a:schemeClr val="tx1"/>
        </a:solidFill>
        <a:latin typeface="+mn-lt"/>
        <a:ea typeface="+mn-ea"/>
        <a:cs typeface="+mn-cs"/>
      </a:defRPr>
    </a:lvl8pPr>
    <a:lvl9pPr marL="3761500" algn="l" defTabSz="47018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444051D-AE3D-413D-95C2-6574820BB571}">
          <p14:sldIdLst>
            <p14:sldId id="256"/>
          </p14:sldIdLst>
        </p14:section>
        <p14:section name="Untitled Section" id="{9A1C620F-F481-471E-8946-6502CCA05AD7}">
          <p14:sldIdLst>
            <p14:sldId id="271"/>
            <p14:sldId id="275"/>
            <p14:sldId id="274"/>
            <p14:sldId id="279"/>
            <p14:sldId id="263"/>
            <p14:sldId id="260"/>
            <p14:sldId id="262"/>
            <p14:sldId id="265"/>
            <p14:sldId id="266"/>
            <p14:sldId id="267"/>
            <p14:sldId id="270"/>
            <p14:sldId id="276"/>
            <p14:sldId id="27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2F2F2"/>
    <a:srgbClr val="333333"/>
    <a:srgbClr val="DDDDDD"/>
    <a:srgbClr val="8A44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75" autoAdjust="0"/>
    <p:restoredTop sz="97029" autoAdjust="0"/>
  </p:normalViewPr>
  <p:slideViewPr>
    <p:cSldViewPr snapToGrid="0">
      <p:cViewPr>
        <p:scale>
          <a:sx n="85" d="100"/>
          <a:sy n="85" d="100"/>
        </p:scale>
        <p:origin x="-2448" y="-702"/>
      </p:cViewPr>
      <p:guideLst>
        <p:guide orient="horz" pos="187"/>
        <p:guide orient="horz" pos="321"/>
        <p:guide orient="horz" pos="990"/>
        <p:guide pos="4712"/>
        <p:guide pos="288"/>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FD2F92-A0B7-4952-A945-35627C47C0F5}" type="doc">
      <dgm:prSet loTypeId="urn:microsoft.com/office/officeart/2005/8/layout/list1" loCatId="list" qsTypeId="urn:microsoft.com/office/officeart/2005/8/quickstyle/3d2" qsCatId="3D" csTypeId="urn:microsoft.com/office/officeart/2005/8/colors/colorful5" csCatId="colorful" phldr="1"/>
      <dgm:spPr/>
      <dgm:t>
        <a:bodyPr/>
        <a:lstStyle/>
        <a:p>
          <a:endParaRPr lang="en-US"/>
        </a:p>
      </dgm:t>
    </dgm:pt>
    <dgm:pt modelId="{A6CE3661-5515-46E5-B9BB-0AEE19AC6D47}">
      <dgm:prSet phldrT="[Text]" custT="1"/>
      <dgm:spPr/>
      <dgm:t>
        <a:bodyPr/>
        <a:lstStyle/>
        <a:p>
          <a:r>
            <a:rPr lang="en-US" sz="1600" dirty="0" smtClean="0">
              <a:solidFill>
                <a:schemeClr val="tx2">
                  <a:lumMod val="75000"/>
                </a:schemeClr>
              </a:solidFill>
            </a:rPr>
            <a:t>1. A tenant has the right to apply to court for a new lease; and </a:t>
          </a:r>
          <a:endParaRPr lang="en-US" sz="1600" dirty="0">
            <a:solidFill>
              <a:schemeClr val="tx2">
                <a:lumMod val="75000"/>
              </a:schemeClr>
            </a:solidFill>
          </a:endParaRPr>
        </a:p>
      </dgm:t>
    </dgm:pt>
    <dgm:pt modelId="{6C43A082-512A-48BE-8AF0-CB0039FB8D92}" type="parTrans" cxnId="{96B2E413-126B-407A-9E3E-9FF5272BCD30}">
      <dgm:prSet/>
      <dgm:spPr/>
      <dgm:t>
        <a:bodyPr/>
        <a:lstStyle/>
        <a:p>
          <a:endParaRPr lang="en-US"/>
        </a:p>
      </dgm:t>
    </dgm:pt>
    <dgm:pt modelId="{6649E0BC-4691-46A7-ABBC-1122AA7B3982}" type="sibTrans" cxnId="{96B2E413-126B-407A-9E3E-9FF5272BCD30}">
      <dgm:prSet/>
      <dgm:spPr/>
      <dgm:t>
        <a:bodyPr/>
        <a:lstStyle/>
        <a:p>
          <a:endParaRPr lang="en-US"/>
        </a:p>
      </dgm:t>
    </dgm:pt>
    <dgm:pt modelId="{87AAB59D-890C-477C-BDA2-202180607BC2}">
      <dgm:prSet phldrT="[Text]" custT="1"/>
      <dgm:spPr/>
      <dgm:t>
        <a:bodyPr/>
        <a:lstStyle/>
        <a:p>
          <a:r>
            <a:rPr lang="en-US" sz="1600" b="1" dirty="0" smtClean="0"/>
            <a:t>2. A tenant has the right to remain in occupation at the end of the contractual term of a lease. </a:t>
          </a:r>
          <a:endParaRPr lang="en-US" sz="1600" b="1" dirty="0"/>
        </a:p>
      </dgm:t>
    </dgm:pt>
    <dgm:pt modelId="{B396640C-D99E-4977-9F5D-51F21250F767}" type="parTrans" cxnId="{38955FF0-E6C4-421B-9DA5-4CA4A089D0D0}">
      <dgm:prSet/>
      <dgm:spPr/>
      <dgm:t>
        <a:bodyPr/>
        <a:lstStyle/>
        <a:p>
          <a:endParaRPr lang="en-US"/>
        </a:p>
      </dgm:t>
    </dgm:pt>
    <dgm:pt modelId="{C1B5B998-B0BB-4674-AB84-B4674E5EB4B6}" type="sibTrans" cxnId="{38955FF0-E6C4-421B-9DA5-4CA4A089D0D0}">
      <dgm:prSet/>
      <dgm:spPr/>
      <dgm:t>
        <a:bodyPr/>
        <a:lstStyle/>
        <a:p>
          <a:endParaRPr lang="en-US"/>
        </a:p>
      </dgm:t>
    </dgm:pt>
    <dgm:pt modelId="{8A884CD9-1EAE-4557-B04D-3A3130C62A52}">
      <dgm:prSet phldrT="[Text]" custT="1"/>
      <dgm:spPr/>
      <dgm:t>
        <a:bodyPr/>
        <a:lstStyle/>
        <a:p>
          <a:r>
            <a:rPr lang="en-US" sz="1600" b="1" baseline="0" dirty="0" smtClean="0"/>
            <a:t>Meaning - The lease will continue on the same terms and conditions as the contractual lease until it is terminated in one of the ways specified by the Act.</a:t>
          </a:r>
          <a:endParaRPr lang="en-US" sz="1600" b="1" baseline="0" dirty="0"/>
        </a:p>
      </dgm:t>
    </dgm:pt>
    <dgm:pt modelId="{4E8ADC74-C795-41D2-96B6-79BA6C2DFA86}" type="parTrans" cxnId="{8D72DFF6-1E43-4080-BDF2-ECD708A69C56}">
      <dgm:prSet/>
      <dgm:spPr/>
      <dgm:t>
        <a:bodyPr/>
        <a:lstStyle/>
        <a:p>
          <a:endParaRPr lang="en-US"/>
        </a:p>
      </dgm:t>
    </dgm:pt>
    <dgm:pt modelId="{C61C5704-EACE-4A39-9346-BDACA330AB19}" type="sibTrans" cxnId="{8D72DFF6-1E43-4080-BDF2-ECD708A69C56}">
      <dgm:prSet/>
      <dgm:spPr/>
      <dgm:t>
        <a:bodyPr/>
        <a:lstStyle/>
        <a:p>
          <a:endParaRPr lang="en-US"/>
        </a:p>
      </dgm:t>
    </dgm:pt>
    <dgm:pt modelId="{E6BCB57D-5E40-42EB-8D42-131F8EA00C32}" type="pres">
      <dgm:prSet presAssocID="{0AFD2F92-A0B7-4952-A945-35627C47C0F5}" presName="linear" presStyleCnt="0">
        <dgm:presLayoutVars>
          <dgm:dir/>
          <dgm:animLvl val="lvl"/>
          <dgm:resizeHandles val="exact"/>
        </dgm:presLayoutVars>
      </dgm:prSet>
      <dgm:spPr/>
      <dgm:t>
        <a:bodyPr/>
        <a:lstStyle/>
        <a:p>
          <a:endParaRPr lang="en-US"/>
        </a:p>
      </dgm:t>
    </dgm:pt>
    <dgm:pt modelId="{7758B82A-0639-46C2-A758-E2EBAC4A204B}" type="pres">
      <dgm:prSet presAssocID="{A6CE3661-5515-46E5-B9BB-0AEE19AC6D47}" presName="parentLin" presStyleCnt="0"/>
      <dgm:spPr/>
      <dgm:t>
        <a:bodyPr/>
        <a:lstStyle/>
        <a:p>
          <a:endParaRPr lang="en-US"/>
        </a:p>
      </dgm:t>
    </dgm:pt>
    <dgm:pt modelId="{A4F2450A-F2AE-4F7D-A78E-5D392FF7603C}" type="pres">
      <dgm:prSet presAssocID="{A6CE3661-5515-46E5-B9BB-0AEE19AC6D47}" presName="parentLeftMargin" presStyleLbl="node1" presStyleIdx="0" presStyleCnt="3"/>
      <dgm:spPr/>
      <dgm:t>
        <a:bodyPr/>
        <a:lstStyle/>
        <a:p>
          <a:endParaRPr lang="en-US"/>
        </a:p>
      </dgm:t>
    </dgm:pt>
    <dgm:pt modelId="{977BE58B-4348-472F-B5FF-DEFD76BED4C6}" type="pres">
      <dgm:prSet presAssocID="{A6CE3661-5515-46E5-B9BB-0AEE19AC6D47}" presName="parentText" presStyleLbl="node1" presStyleIdx="0" presStyleCnt="3" custScaleX="117554">
        <dgm:presLayoutVars>
          <dgm:chMax val="0"/>
          <dgm:bulletEnabled val="1"/>
        </dgm:presLayoutVars>
      </dgm:prSet>
      <dgm:spPr/>
      <dgm:t>
        <a:bodyPr/>
        <a:lstStyle/>
        <a:p>
          <a:endParaRPr lang="en-US"/>
        </a:p>
      </dgm:t>
    </dgm:pt>
    <dgm:pt modelId="{03DF03DA-824A-4F7D-AD9F-1A683BD23BC0}" type="pres">
      <dgm:prSet presAssocID="{A6CE3661-5515-46E5-B9BB-0AEE19AC6D47}" presName="negativeSpace" presStyleCnt="0"/>
      <dgm:spPr/>
      <dgm:t>
        <a:bodyPr/>
        <a:lstStyle/>
        <a:p>
          <a:endParaRPr lang="en-US"/>
        </a:p>
      </dgm:t>
    </dgm:pt>
    <dgm:pt modelId="{B70CA95C-2A1D-4CBF-881E-D09AC3E0A61E}" type="pres">
      <dgm:prSet presAssocID="{A6CE3661-5515-46E5-B9BB-0AEE19AC6D47}" presName="childText" presStyleLbl="conFgAcc1" presStyleIdx="0" presStyleCnt="3">
        <dgm:presLayoutVars>
          <dgm:bulletEnabled val="1"/>
        </dgm:presLayoutVars>
      </dgm:prSet>
      <dgm:spPr/>
      <dgm:t>
        <a:bodyPr/>
        <a:lstStyle/>
        <a:p>
          <a:endParaRPr lang="en-US"/>
        </a:p>
      </dgm:t>
    </dgm:pt>
    <dgm:pt modelId="{D6973F2B-D54E-4EAE-9676-C05717C800ED}" type="pres">
      <dgm:prSet presAssocID="{6649E0BC-4691-46A7-ABBC-1122AA7B3982}" presName="spaceBetweenRectangles" presStyleCnt="0"/>
      <dgm:spPr/>
      <dgm:t>
        <a:bodyPr/>
        <a:lstStyle/>
        <a:p>
          <a:endParaRPr lang="en-US"/>
        </a:p>
      </dgm:t>
    </dgm:pt>
    <dgm:pt modelId="{D419CFC8-3B75-4F21-9687-90CC6D1FB1CC}" type="pres">
      <dgm:prSet presAssocID="{87AAB59D-890C-477C-BDA2-202180607BC2}" presName="parentLin" presStyleCnt="0"/>
      <dgm:spPr/>
      <dgm:t>
        <a:bodyPr/>
        <a:lstStyle/>
        <a:p>
          <a:endParaRPr lang="en-US"/>
        </a:p>
      </dgm:t>
    </dgm:pt>
    <dgm:pt modelId="{B63640AA-C061-4FD7-A43C-5DAF19FDA0F0}" type="pres">
      <dgm:prSet presAssocID="{87AAB59D-890C-477C-BDA2-202180607BC2}" presName="parentLeftMargin" presStyleLbl="node1" presStyleIdx="0" presStyleCnt="3"/>
      <dgm:spPr/>
      <dgm:t>
        <a:bodyPr/>
        <a:lstStyle/>
        <a:p>
          <a:endParaRPr lang="en-US"/>
        </a:p>
      </dgm:t>
    </dgm:pt>
    <dgm:pt modelId="{6BC51990-A61D-4C57-927A-EC7911E4EA1D}" type="pres">
      <dgm:prSet presAssocID="{87AAB59D-890C-477C-BDA2-202180607BC2}" presName="parentText" presStyleLbl="node1" presStyleIdx="1" presStyleCnt="3" custScaleX="117867">
        <dgm:presLayoutVars>
          <dgm:chMax val="0"/>
          <dgm:bulletEnabled val="1"/>
        </dgm:presLayoutVars>
      </dgm:prSet>
      <dgm:spPr/>
      <dgm:t>
        <a:bodyPr/>
        <a:lstStyle/>
        <a:p>
          <a:endParaRPr lang="en-US"/>
        </a:p>
      </dgm:t>
    </dgm:pt>
    <dgm:pt modelId="{ECFDFA49-10F8-4BB6-A1AE-47D3F76A45AC}" type="pres">
      <dgm:prSet presAssocID="{87AAB59D-890C-477C-BDA2-202180607BC2}" presName="negativeSpace" presStyleCnt="0"/>
      <dgm:spPr/>
      <dgm:t>
        <a:bodyPr/>
        <a:lstStyle/>
        <a:p>
          <a:endParaRPr lang="en-US"/>
        </a:p>
      </dgm:t>
    </dgm:pt>
    <dgm:pt modelId="{3672F3AD-49C2-40C2-A57F-8BD08E86E0BF}" type="pres">
      <dgm:prSet presAssocID="{87AAB59D-890C-477C-BDA2-202180607BC2}" presName="childText" presStyleLbl="conFgAcc1" presStyleIdx="1" presStyleCnt="3">
        <dgm:presLayoutVars>
          <dgm:bulletEnabled val="1"/>
        </dgm:presLayoutVars>
      </dgm:prSet>
      <dgm:spPr/>
      <dgm:t>
        <a:bodyPr/>
        <a:lstStyle/>
        <a:p>
          <a:endParaRPr lang="en-US"/>
        </a:p>
      </dgm:t>
    </dgm:pt>
    <dgm:pt modelId="{037C7382-E9CA-4385-A39B-DF1D93E972DE}" type="pres">
      <dgm:prSet presAssocID="{C1B5B998-B0BB-4674-AB84-B4674E5EB4B6}" presName="spaceBetweenRectangles" presStyleCnt="0"/>
      <dgm:spPr/>
      <dgm:t>
        <a:bodyPr/>
        <a:lstStyle/>
        <a:p>
          <a:endParaRPr lang="en-US"/>
        </a:p>
      </dgm:t>
    </dgm:pt>
    <dgm:pt modelId="{3094CEAC-707F-4C49-9592-9C34EC476911}" type="pres">
      <dgm:prSet presAssocID="{8A884CD9-1EAE-4557-B04D-3A3130C62A52}" presName="parentLin" presStyleCnt="0"/>
      <dgm:spPr/>
      <dgm:t>
        <a:bodyPr/>
        <a:lstStyle/>
        <a:p>
          <a:endParaRPr lang="en-US"/>
        </a:p>
      </dgm:t>
    </dgm:pt>
    <dgm:pt modelId="{6CDF869E-084D-4910-90C9-ABCDF2E1FD53}" type="pres">
      <dgm:prSet presAssocID="{8A884CD9-1EAE-4557-B04D-3A3130C62A52}" presName="parentLeftMargin" presStyleLbl="node1" presStyleIdx="1" presStyleCnt="3"/>
      <dgm:spPr/>
      <dgm:t>
        <a:bodyPr/>
        <a:lstStyle/>
        <a:p>
          <a:endParaRPr lang="en-US"/>
        </a:p>
      </dgm:t>
    </dgm:pt>
    <dgm:pt modelId="{062A360A-DD16-4AB0-9AD8-A5087D4916B6}" type="pres">
      <dgm:prSet presAssocID="{8A884CD9-1EAE-4557-B04D-3A3130C62A52}" presName="parentText" presStyleLbl="node1" presStyleIdx="2" presStyleCnt="3" custScaleX="117271">
        <dgm:presLayoutVars>
          <dgm:chMax val="0"/>
          <dgm:bulletEnabled val="1"/>
        </dgm:presLayoutVars>
      </dgm:prSet>
      <dgm:spPr/>
      <dgm:t>
        <a:bodyPr/>
        <a:lstStyle/>
        <a:p>
          <a:endParaRPr lang="en-US"/>
        </a:p>
      </dgm:t>
    </dgm:pt>
    <dgm:pt modelId="{D48C1CFF-AFFF-4922-ACB2-77C11BE59523}" type="pres">
      <dgm:prSet presAssocID="{8A884CD9-1EAE-4557-B04D-3A3130C62A52}" presName="negativeSpace" presStyleCnt="0"/>
      <dgm:spPr/>
      <dgm:t>
        <a:bodyPr/>
        <a:lstStyle/>
        <a:p>
          <a:endParaRPr lang="en-US"/>
        </a:p>
      </dgm:t>
    </dgm:pt>
    <dgm:pt modelId="{D1124AD7-5BE0-4923-97E5-5E6C9B337B11}" type="pres">
      <dgm:prSet presAssocID="{8A884CD9-1EAE-4557-B04D-3A3130C62A52}" presName="childText" presStyleLbl="conFgAcc1" presStyleIdx="2" presStyleCnt="3">
        <dgm:presLayoutVars>
          <dgm:bulletEnabled val="1"/>
        </dgm:presLayoutVars>
      </dgm:prSet>
      <dgm:spPr/>
      <dgm:t>
        <a:bodyPr/>
        <a:lstStyle/>
        <a:p>
          <a:endParaRPr lang="en-US"/>
        </a:p>
      </dgm:t>
    </dgm:pt>
  </dgm:ptLst>
  <dgm:cxnLst>
    <dgm:cxn modelId="{3AF94C33-0D7E-4037-91A9-7F62B02D4539}" type="presOf" srcId="{87AAB59D-890C-477C-BDA2-202180607BC2}" destId="{B63640AA-C061-4FD7-A43C-5DAF19FDA0F0}" srcOrd="0" destOrd="0" presId="urn:microsoft.com/office/officeart/2005/8/layout/list1"/>
    <dgm:cxn modelId="{FD2FAAF4-D5A8-40B7-A514-BE99862A91A4}" type="presOf" srcId="{A6CE3661-5515-46E5-B9BB-0AEE19AC6D47}" destId="{A4F2450A-F2AE-4F7D-A78E-5D392FF7603C}" srcOrd="0" destOrd="0" presId="urn:microsoft.com/office/officeart/2005/8/layout/list1"/>
    <dgm:cxn modelId="{08B0C9CE-5004-4067-9C1B-F36F481A5464}" type="presOf" srcId="{8A884CD9-1EAE-4557-B04D-3A3130C62A52}" destId="{062A360A-DD16-4AB0-9AD8-A5087D4916B6}" srcOrd="1" destOrd="0" presId="urn:microsoft.com/office/officeart/2005/8/layout/list1"/>
    <dgm:cxn modelId="{2526E20B-ABBA-4CF4-A810-BD4694938108}" type="presOf" srcId="{8A884CD9-1EAE-4557-B04D-3A3130C62A52}" destId="{6CDF869E-084D-4910-90C9-ABCDF2E1FD53}" srcOrd="0" destOrd="0" presId="urn:microsoft.com/office/officeart/2005/8/layout/list1"/>
    <dgm:cxn modelId="{96B2E413-126B-407A-9E3E-9FF5272BCD30}" srcId="{0AFD2F92-A0B7-4952-A945-35627C47C0F5}" destId="{A6CE3661-5515-46E5-B9BB-0AEE19AC6D47}" srcOrd="0" destOrd="0" parTransId="{6C43A082-512A-48BE-8AF0-CB0039FB8D92}" sibTransId="{6649E0BC-4691-46A7-ABBC-1122AA7B3982}"/>
    <dgm:cxn modelId="{38955FF0-E6C4-421B-9DA5-4CA4A089D0D0}" srcId="{0AFD2F92-A0B7-4952-A945-35627C47C0F5}" destId="{87AAB59D-890C-477C-BDA2-202180607BC2}" srcOrd="1" destOrd="0" parTransId="{B396640C-D99E-4977-9F5D-51F21250F767}" sibTransId="{C1B5B998-B0BB-4674-AB84-B4674E5EB4B6}"/>
    <dgm:cxn modelId="{8D72DFF6-1E43-4080-BDF2-ECD708A69C56}" srcId="{0AFD2F92-A0B7-4952-A945-35627C47C0F5}" destId="{8A884CD9-1EAE-4557-B04D-3A3130C62A52}" srcOrd="2" destOrd="0" parTransId="{4E8ADC74-C795-41D2-96B6-79BA6C2DFA86}" sibTransId="{C61C5704-EACE-4A39-9346-BDACA330AB19}"/>
    <dgm:cxn modelId="{6E44BE24-4373-4255-9EC1-0C925DB5CDB5}" type="presOf" srcId="{0AFD2F92-A0B7-4952-A945-35627C47C0F5}" destId="{E6BCB57D-5E40-42EB-8D42-131F8EA00C32}" srcOrd="0" destOrd="0" presId="urn:microsoft.com/office/officeart/2005/8/layout/list1"/>
    <dgm:cxn modelId="{0F81D0E6-AED0-473B-B6EF-A6AF99B64DAF}" type="presOf" srcId="{87AAB59D-890C-477C-BDA2-202180607BC2}" destId="{6BC51990-A61D-4C57-927A-EC7911E4EA1D}" srcOrd="1" destOrd="0" presId="urn:microsoft.com/office/officeart/2005/8/layout/list1"/>
    <dgm:cxn modelId="{E8CDA0C0-DF9D-4D23-AC56-12370E198FEF}" type="presOf" srcId="{A6CE3661-5515-46E5-B9BB-0AEE19AC6D47}" destId="{977BE58B-4348-472F-B5FF-DEFD76BED4C6}" srcOrd="1" destOrd="0" presId="urn:microsoft.com/office/officeart/2005/8/layout/list1"/>
    <dgm:cxn modelId="{76C01013-9712-4F0B-B719-E7B31D9F3214}" type="presParOf" srcId="{E6BCB57D-5E40-42EB-8D42-131F8EA00C32}" destId="{7758B82A-0639-46C2-A758-E2EBAC4A204B}" srcOrd="0" destOrd="0" presId="urn:microsoft.com/office/officeart/2005/8/layout/list1"/>
    <dgm:cxn modelId="{FE9CC4A3-AC28-49CC-BA55-320F39FCD504}" type="presParOf" srcId="{7758B82A-0639-46C2-A758-E2EBAC4A204B}" destId="{A4F2450A-F2AE-4F7D-A78E-5D392FF7603C}" srcOrd="0" destOrd="0" presId="urn:microsoft.com/office/officeart/2005/8/layout/list1"/>
    <dgm:cxn modelId="{D151A2DF-93CF-469F-931E-5737D104C4A4}" type="presParOf" srcId="{7758B82A-0639-46C2-A758-E2EBAC4A204B}" destId="{977BE58B-4348-472F-B5FF-DEFD76BED4C6}" srcOrd="1" destOrd="0" presId="urn:microsoft.com/office/officeart/2005/8/layout/list1"/>
    <dgm:cxn modelId="{A0E232A0-BC68-4517-94D6-92D229090032}" type="presParOf" srcId="{E6BCB57D-5E40-42EB-8D42-131F8EA00C32}" destId="{03DF03DA-824A-4F7D-AD9F-1A683BD23BC0}" srcOrd="1" destOrd="0" presId="urn:microsoft.com/office/officeart/2005/8/layout/list1"/>
    <dgm:cxn modelId="{1F7C53B6-63FF-4E6A-9F6F-89C80AC8F618}" type="presParOf" srcId="{E6BCB57D-5E40-42EB-8D42-131F8EA00C32}" destId="{B70CA95C-2A1D-4CBF-881E-D09AC3E0A61E}" srcOrd="2" destOrd="0" presId="urn:microsoft.com/office/officeart/2005/8/layout/list1"/>
    <dgm:cxn modelId="{1A7B3D13-49E5-4A8F-BF9C-42B55B423EDD}" type="presParOf" srcId="{E6BCB57D-5E40-42EB-8D42-131F8EA00C32}" destId="{D6973F2B-D54E-4EAE-9676-C05717C800ED}" srcOrd="3" destOrd="0" presId="urn:microsoft.com/office/officeart/2005/8/layout/list1"/>
    <dgm:cxn modelId="{05528B9F-AD1C-4588-ABD0-A7193C28D007}" type="presParOf" srcId="{E6BCB57D-5E40-42EB-8D42-131F8EA00C32}" destId="{D419CFC8-3B75-4F21-9687-90CC6D1FB1CC}" srcOrd="4" destOrd="0" presId="urn:microsoft.com/office/officeart/2005/8/layout/list1"/>
    <dgm:cxn modelId="{3EFD755A-C598-4803-A7AD-BBC6CA422D24}" type="presParOf" srcId="{D419CFC8-3B75-4F21-9687-90CC6D1FB1CC}" destId="{B63640AA-C061-4FD7-A43C-5DAF19FDA0F0}" srcOrd="0" destOrd="0" presId="urn:microsoft.com/office/officeart/2005/8/layout/list1"/>
    <dgm:cxn modelId="{A7935253-6817-4B9D-B2B9-543610C026F6}" type="presParOf" srcId="{D419CFC8-3B75-4F21-9687-90CC6D1FB1CC}" destId="{6BC51990-A61D-4C57-927A-EC7911E4EA1D}" srcOrd="1" destOrd="0" presId="urn:microsoft.com/office/officeart/2005/8/layout/list1"/>
    <dgm:cxn modelId="{C3C986CD-F6F4-4520-84FF-3853E3D3DB98}" type="presParOf" srcId="{E6BCB57D-5E40-42EB-8D42-131F8EA00C32}" destId="{ECFDFA49-10F8-4BB6-A1AE-47D3F76A45AC}" srcOrd="5" destOrd="0" presId="urn:microsoft.com/office/officeart/2005/8/layout/list1"/>
    <dgm:cxn modelId="{AA6C1766-67B6-4130-9641-25C8973ECF56}" type="presParOf" srcId="{E6BCB57D-5E40-42EB-8D42-131F8EA00C32}" destId="{3672F3AD-49C2-40C2-A57F-8BD08E86E0BF}" srcOrd="6" destOrd="0" presId="urn:microsoft.com/office/officeart/2005/8/layout/list1"/>
    <dgm:cxn modelId="{2B608EDB-D35F-4997-9775-315AF025F0DA}" type="presParOf" srcId="{E6BCB57D-5E40-42EB-8D42-131F8EA00C32}" destId="{037C7382-E9CA-4385-A39B-DF1D93E972DE}" srcOrd="7" destOrd="0" presId="urn:microsoft.com/office/officeart/2005/8/layout/list1"/>
    <dgm:cxn modelId="{1C49D5AB-8E56-4044-A243-0241DCCB04AE}" type="presParOf" srcId="{E6BCB57D-5E40-42EB-8D42-131F8EA00C32}" destId="{3094CEAC-707F-4C49-9592-9C34EC476911}" srcOrd="8" destOrd="0" presId="urn:microsoft.com/office/officeart/2005/8/layout/list1"/>
    <dgm:cxn modelId="{AF7AFAF9-9F41-462F-9FC3-1230D4F35BE4}" type="presParOf" srcId="{3094CEAC-707F-4C49-9592-9C34EC476911}" destId="{6CDF869E-084D-4910-90C9-ABCDF2E1FD53}" srcOrd="0" destOrd="0" presId="urn:microsoft.com/office/officeart/2005/8/layout/list1"/>
    <dgm:cxn modelId="{4038BED3-3013-4747-BC98-F4AF9F62195C}" type="presParOf" srcId="{3094CEAC-707F-4C49-9592-9C34EC476911}" destId="{062A360A-DD16-4AB0-9AD8-A5087D4916B6}" srcOrd="1" destOrd="0" presId="urn:microsoft.com/office/officeart/2005/8/layout/list1"/>
    <dgm:cxn modelId="{2AC4FA2F-D6B1-4521-96D6-5D54F5157205}" type="presParOf" srcId="{E6BCB57D-5E40-42EB-8D42-131F8EA00C32}" destId="{D48C1CFF-AFFF-4922-ACB2-77C11BE59523}" srcOrd="9" destOrd="0" presId="urn:microsoft.com/office/officeart/2005/8/layout/list1"/>
    <dgm:cxn modelId="{3FDA9915-1447-408D-8124-61D9D3C21742}" type="presParOf" srcId="{E6BCB57D-5E40-42EB-8D42-131F8EA00C32}" destId="{D1124AD7-5BE0-4923-97E5-5E6C9B337B1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4968F0-EF30-41AE-BAB7-7A065D6D57A0}"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23CD4AD1-4A07-4CBE-820C-69AE2526C6F3}">
      <dgm:prSet phldrT="[Text]" custT="1"/>
      <dgm:spPr>
        <a:effectLst>
          <a:outerShdw blurRad="50800" dist="38100" dir="2700000" algn="tl" rotWithShape="0">
            <a:prstClr val="black">
              <a:alpha val="40000"/>
            </a:prstClr>
          </a:outerShdw>
        </a:effectLst>
      </dgm:spPr>
      <dgm:t>
        <a:bodyPr/>
        <a:lstStyle/>
        <a:p>
          <a:r>
            <a:rPr lang="en-US" sz="3000" dirty="0" smtClean="0">
              <a:solidFill>
                <a:schemeClr val="bg1">
                  <a:lumMod val="50000"/>
                </a:schemeClr>
              </a:solidFill>
              <a:latin typeface="Calibri" pitchFamily="34" charset="0"/>
            </a:rPr>
            <a:t>A tenant who has a commercial lease will have security of tenure if:</a:t>
          </a:r>
          <a:endParaRPr lang="en-US" sz="3000" dirty="0"/>
        </a:p>
      </dgm:t>
    </dgm:pt>
    <dgm:pt modelId="{D6634DA8-2077-449D-AFFC-7C2E8895DD59}" type="parTrans" cxnId="{9674ABD2-7D1F-4AAB-887B-F155FFCAED35}">
      <dgm:prSet/>
      <dgm:spPr/>
      <dgm:t>
        <a:bodyPr/>
        <a:lstStyle/>
        <a:p>
          <a:endParaRPr lang="en-US"/>
        </a:p>
      </dgm:t>
    </dgm:pt>
    <dgm:pt modelId="{F082C404-5A2B-478F-93FC-6BAD9FF3F624}" type="sibTrans" cxnId="{9674ABD2-7D1F-4AAB-887B-F155FFCAED35}">
      <dgm:prSet/>
      <dgm:spPr/>
      <dgm:t>
        <a:bodyPr/>
        <a:lstStyle/>
        <a:p>
          <a:endParaRPr lang="en-US"/>
        </a:p>
      </dgm:t>
    </dgm:pt>
    <dgm:pt modelId="{A248E12D-7465-4748-839F-9B7B07DBCBD2}">
      <dgm:prSet phldrT="[Text]"/>
      <dgm:spPr>
        <a:solidFill>
          <a:srgbClr val="82ABB0"/>
        </a:solidFill>
      </dgm:spPr>
      <dgm:t>
        <a:bodyPr/>
        <a:lstStyle/>
        <a:p>
          <a:r>
            <a:rPr lang="en-US" dirty="0" smtClean="0">
              <a:latin typeface="Calibri" pitchFamily="34" charset="0"/>
            </a:rPr>
            <a:t>The tenant occupies the premises; </a:t>
          </a:r>
          <a:endParaRPr lang="en-US" dirty="0"/>
        </a:p>
      </dgm:t>
    </dgm:pt>
    <dgm:pt modelId="{2240CD38-C099-430E-8351-57E4F9765D85}" type="parTrans" cxnId="{6D060E05-9DC9-4112-B696-8664F55A5E95}">
      <dgm:prSet/>
      <dgm:spPr/>
      <dgm:t>
        <a:bodyPr/>
        <a:lstStyle/>
        <a:p>
          <a:endParaRPr lang="en-US"/>
        </a:p>
      </dgm:t>
    </dgm:pt>
    <dgm:pt modelId="{B94B42F7-80C1-4571-A13E-DF1E2B705192}" type="sibTrans" cxnId="{6D060E05-9DC9-4112-B696-8664F55A5E95}">
      <dgm:prSet/>
      <dgm:spPr/>
      <dgm:t>
        <a:bodyPr/>
        <a:lstStyle/>
        <a:p>
          <a:endParaRPr lang="en-US"/>
        </a:p>
      </dgm:t>
    </dgm:pt>
    <dgm:pt modelId="{4E8850D1-E83F-42A6-B3B6-5FC5F04D5255}">
      <dgm:prSet phldrT="[Text]"/>
      <dgm:spPr>
        <a:solidFill>
          <a:srgbClr val="527B80"/>
        </a:solidFill>
      </dgm:spPr>
      <dgm:t>
        <a:bodyPr/>
        <a:lstStyle/>
        <a:p>
          <a:r>
            <a:rPr lang="en-US" dirty="0" smtClean="0">
              <a:latin typeface="Calibri" pitchFamily="34" charset="0"/>
            </a:rPr>
            <a:t>The tenant occupies the premises for the purposes of a business; and </a:t>
          </a:r>
          <a:endParaRPr lang="en-US" dirty="0"/>
        </a:p>
      </dgm:t>
    </dgm:pt>
    <dgm:pt modelId="{E0177FFC-0B3C-478F-8DF8-569AADFD26CF}" type="parTrans" cxnId="{95BF49C9-378A-49BA-876D-C550EEFA8DFD}">
      <dgm:prSet/>
      <dgm:spPr/>
      <dgm:t>
        <a:bodyPr/>
        <a:lstStyle/>
        <a:p>
          <a:endParaRPr lang="en-US"/>
        </a:p>
      </dgm:t>
    </dgm:pt>
    <dgm:pt modelId="{71DAFEF4-A66E-4661-89AD-9061305A8E7F}" type="sibTrans" cxnId="{95BF49C9-378A-49BA-876D-C550EEFA8DFD}">
      <dgm:prSet/>
      <dgm:spPr/>
      <dgm:t>
        <a:bodyPr/>
        <a:lstStyle/>
        <a:p>
          <a:endParaRPr lang="en-US"/>
        </a:p>
      </dgm:t>
    </dgm:pt>
    <dgm:pt modelId="{F0A362F2-8FE9-4F85-9A26-9CCDB01DE489}">
      <dgm:prSet phldrT="[Text]"/>
      <dgm:spPr>
        <a:solidFill>
          <a:srgbClr val="25383B"/>
        </a:solidFill>
      </dgm:spPr>
      <dgm:t>
        <a:bodyPr/>
        <a:lstStyle/>
        <a:p>
          <a:r>
            <a:rPr lang="en-US" dirty="0" smtClean="0">
              <a:latin typeface="Calibri" pitchFamily="34" charset="0"/>
            </a:rPr>
            <a:t>The lease has not been contracted out/excluded from the Act. </a:t>
          </a:r>
          <a:endParaRPr lang="en-US" dirty="0"/>
        </a:p>
      </dgm:t>
    </dgm:pt>
    <dgm:pt modelId="{D81CA6CD-DD22-413C-8AB8-DD52B88DB981}" type="parTrans" cxnId="{E7401059-63C8-4186-9F08-42570AFB87D7}">
      <dgm:prSet/>
      <dgm:spPr/>
      <dgm:t>
        <a:bodyPr/>
        <a:lstStyle/>
        <a:p>
          <a:endParaRPr lang="en-US"/>
        </a:p>
      </dgm:t>
    </dgm:pt>
    <dgm:pt modelId="{FDADD4ED-127F-4207-AAAA-4109F1F20714}" type="sibTrans" cxnId="{E7401059-63C8-4186-9F08-42570AFB87D7}">
      <dgm:prSet/>
      <dgm:spPr/>
      <dgm:t>
        <a:bodyPr/>
        <a:lstStyle/>
        <a:p>
          <a:endParaRPr lang="en-US"/>
        </a:p>
      </dgm:t>
    </dgm:pt>
    <dgm:pt modelId="{367819C7-1CAB-444E-A194-4999E00C9647}" type="pres">
      <dgm:prSet presAssocID="{F54968F0-EF30-41AE-BAB7-7A065D6D57A0}" presName="layout" presStyleCnt="0">
        <dgm:presLayoutVars>
          <dgm:chMax/>
          <dgm:chPref/>
          <dgm:dir/>
          <dgm:animOne val="branch"/>
          <dgm:animLvl val="lvl"/>
          <dgm:resizeHandles/>
        </dgm:presLayoutVars>
      </dgm:prSet>
      <dgm:spPr/>
      <dgm:t>
        <a:bodyPr/>
        <a:lstStyle/>
        <a:p>
          <a:endParaRPr lang="en-US"/>
        </a:p>
      </dgm:t>
    </dgm:pt>
    <dgm:pt modelId="{A7153DC9-3562-4A47-85CC-A51299075D3E}" type="pres">
      <dgm:prSet presAssocID="{23CD4AD1-4A07-4CBE-820C-69AE2526C6F3}" presName="root" presStyleCnt="0">
        <dgm:presLayoutVars>
          <dgm:chMax/>
          <dgm:chPref val="4"/>
        </dgm:presLayoutVars>
      </dgm:prSet>
      <dgm:spPr/>
    </dgm:pt>
    <dgm:pt modelId="{185F8D32-BA44-454C-882B-0AC5BFDBF590}" type="pres">
      <dgm:prSet presAssocID="{23CD4AD1-4A07-4CBE-820C-69AE2526C6F3}" presName="rootComposite" presStyleCnt="0">
        <dgm:presLayoutVars/>
      </dgm:prSet>
      <dgm:spPr/>
    </dgm:pt>
    <dgm:pt modelId="{D255ADB2-9EB1-4EA2-A819-C4D699054465}" type="pres">
      <dgm:prSet presAssocID="{23CD4AD1-4A07-4CBE-820C-69AE2526C6F3}" presName="rootText" presStyleLbl="node0" presStyleIdx="0" presStyleCnt="1">
        <dgm:presLayoutVars>
          <dgm:chMax/>
          <dgm:chPref val="4"/>
        </dgm:presLayoutVars>
      </dgm:prSet>
      <dgm:spPr/>
      <dgm:t>
        <a:bodyPr/>
        <a:lstStyle/>
        <a:p>
          <a:endParaRPr lang="en-US"/>
        </a:p>
      </dgm:t>
    </dgm:pt>
    <dgm:pt modelId="{12EF301F-EF34-4767-A8E4-00BD85DECADD}" type="pres">
      <dgm:prSet presAssocID="{23CD4AD1-4A07-4CBE-820C-69AE2526C6F3}" presName="childShape" presStyleCnt="0">
        <dgm:presLayoutVars>
          <dgm:chMax val="0"/>
          <dgm:chPref val="0"/>
        </dgm:presLayoutVars>
      </dgm:prSet>
      <dgm:spPr/>
    </dgm:pt>
    <dgm:pt modelId="{EB6D9F07-B6C3-4611-9BE1-298051D3C679}" type="pres">
      <dgm:prSet presAssocID="{A248E12D-7465-4748-839F-9B7B07DBCBD2}" presName="childComposite" presStyleCnt="0">
        <dgm:presLayoutVars>
          <dgm:chMax val="0"/>
          <dgm:chPref val="0"/>
        </dgm:presLayoutVars>
      </dgm:prSet>
      <dgm:spPr/>
    </dgm:pt>
    <dgm:pt modelId="{CDB6A786-0EF0-4B08-8BA9-45ECDD0D6C73}" type="pres">
      <dgm:prSet presAssocID="{A248E12D-7465-4748-839F-9B7B07DBCBD2}" presName="Image" presStyleLbl="node1" presStyleIdx="0" presStyleCnt="3"/>
      <dgm:spPr/>
      <dgm:t>
        <a:bodyPr/>
        <a:lstStyle/>
        <a:p>
          <a:endParaRPr lang="en-US"/>
        </a:p>
      </dgm:t>
    </dgm:pt>
    <dgm:pt modelId="{8E60BB4E-8286-4856-B60F-E779FA89EB84}" type="pres">
      <dgm:prSet presAssocID="{A248E12D-7465-4748-839F-9B7B07DBCBD2}" presName="childText" presStyleLbl="lnNode1" presStyleIdx="0" presStyleCnt="3">
        <dgm:presLayoutVars>
          <dgm:chMax val="0"/>
          <dgm:chPref val="0"/>
          <dgm:bulletEnabled val="1"/>
        </dgm:presLayoutVars>
      </dgm:prSet>
      <dgm:spPr/>
      <dgm:t>
        <a:bodyPr/>
        <a:lstStyle/>
        <a:p>
          <a:endParaRPr lang="en-US"/>
        </a:p>
      </dgm:t>
    </dgm:pt>
    <dgm:pt modelId="{BE1CB178-0F7C-4315-BA5A-A0C1E7D3CA02}" type="pres">
      <dgm:prSet presAssocID="{4E8850D1-E83F-42A6-B3B6-5FC5F04D5255}" presName="childComposite" presStyleCnt="0">
        <dgm:presLayoutVars>
          <dgm:chMax val="0"/>
          <dgm:chPref val="0"/>
        </dgm:presLayoutVars>
      </dgm:prSet>
      <dgm:spPr/>
    </dgm:pt>
    <dgm:pt modelId="{9987D59E-F540-413A-92F5-2F2D19EB2F2B}" type="pres">
      <dgm:prSet presAssocID="{4E8850D1-E83F-42A6-B3B6-5FC5F04D5255}" presName="Image" presStyleLbl="node1" presStyleIdx="1" presStyleCnt="3"/>
      <dgm:spPr/>
      <dgm:t>
        <a:bodyPr/>
        <a:lstStyle/>
        <a:p>
          <a:endParaRPr lang="en-US"/>
        </a:p>
      </dgm:t>
    </dgm:pt>
    <dgm:pt modelId="{61F5267C-E1CA-45D7-ADEB-65610D98DDD5}" type="pres">
      <dgm:prSet presAssocID="{4E8850D1-E83F-42A6-B3B6-5FC5F04D5255}" presName="childText" presStyleLbl="lnNode1" presStyleIdx="1" presStyleCnt="3">
        <dgm:presLayoutVars>
          <dgm:chMax val="0"/>
          <dgm:chPref val="0"/>
          <dgm:bulletEnabled val="1"/>
        </dgm:presLayoutVars>
      </dgm:prSet>
      <dgm:spPr/>
      <dgm:t>
        <a:bodyPr/>
        <a:lstStyle/>
        <a:p>
          <a:endParaRPr lang="en-US"/>
        </a:p>
      </dgm:t>
    </dgm:pt>
    <dgm:pt modelId="{46E14DAD-4CD8-4E55-A072-B0112E15B54F}" type="pres">
      <dgm:prSet presAssocID="{F0A362F2-8FE9-4F85-9A26-9CCDB01DE489}" presName="childComposite" presStyleCnt="0">
        <dgm:presLayoutVars>
          <dgm:chMax val="0"/>
          <dgm:chPref val="0"/>
        </dgm:presLayoutVars>
      </dgm:prSet>
      <dgm:spPr/>
    </dgm:pt>
    <dgm:pt modelId="{B2425EC8-1612-4ACB-B7E3-A6A0E0AF52D6}" type="pres">
      <dgm:prSet presAssocID="{F0A362F2-8FE9-4F85-9A26-9CCDB01DE489}" presName="Image" presStyleLbl="node1" presStyleIdx="2" presStyleCnt="3"/>
      <dgm:spPr/>
      <dgm:t>
        <a:bodyPr/>
        <a:lstStyle/>
        <a:p>
          <a:endParaRPr lang="en-US"/>
        </a:p>
      </dgm:t>
    </dgm:pt>
    <dgm:pt modelId="{21AA8D98-7B49-4C21-B7CD-B6965A4820E7}" type="pres">
      <dgm:prSet presAssocID="{F0A362F2-8FE9-4F85-9A26-9CCDB01DE489}" presName="childText" presStyleLbl="lnNode1" presStyleIdx="2" presStyleCnt="3">
        <dgm:presLayoutVars>
          <dgm:chMax val="0"/>
          <dgm:chPref val="0"/>
          <dgm:bulletEnabled val="1"/>
        </dgm:presLayoutVars>
      </dgm:prSet>
      <dgm:spPr/>
      <dgm:t>
        <a:bodyPr/>
        <a:lstStyle/>
        <a:p>
          <a:endParaRPr lang="en-US"/>
        </a:p>
      </dgm:t>
    </dgm:pt>
  </dgm:ptLst>
  <dgm:cxnLst>
    <dgm:cxn modelId="{9674ABD2-7D1F-4AAB-887B-F155FFCAED35}" srcId="{F54968F0-EF30-41AE-BAB7-7A065D6D57A0}" destId="{23CD4AD1-4A07-4CBE-820C-69AE2526C6F3}" srcOrd="0" destOrd="0" parTransId="{D6634DA8-2077-449D-AFFC-7C2E8895DD59}" sibTransId="{F082C404-5A2B-478F-93FC-6BAD9FF3F624}"/>
    <dgm:cxn modelId="{9F6A275E-45F0-4756-81DD-93E53A86D8BF}" type="presOf" srcId="{A248E12D-7465-4748-839F-9B7B07DBCBD2}" destId="{8E60BB4E-8286-4856-B60F-E779FA89EB84}" srcOrd="0" destOrd="0" presId="urn:microsoft.com/office/officeart/2008/layout/PictureAccentList"/>
    <dgm:cxn modelId="{8C5B5937-F9C3-44DB-B2D1-F7C4F4D5DF24}" type="presOf" srcId="{F54968F0-EF30-41AE-BAB7-7A065D6D57A0}" destId="{367819C7-1CAB-444E-A194-4999E00C9647}" srcOrd="0" destOrd="0" presId="urn:microsoft.com/office/officeart/2008/layout/PictureAccentList"/>
    <dgm:cxn modelId="{E7401059-63C8-4186-9F08-42570AFB87D7}" srcId="{23CD4AD1-4A07-4CBE-820C-69AE2526C6F3}" destId="{F0A362F2-8FE9-4F85-9A26-9CCDB01DE489}" srcOrd="2" destOrd="0" parTransId="{D81CA6CD-DD22-413C-8AB8-DD52B88DB981}" sibTransId="{FDADD4ED-127F-4207-AAAA-4109F1F20714}"/>
    <dgm:cxn modelId="{D318CC8F-2651-4B4A-876F-C33420AF51F6}" type="presOf" srcId="{F0A362F2-8FE9-4F85-9A26-9CCDB01DE489}" destId="{21AA8D98-7B49-4C21-B7CD-B6965A4820E7}" srcOrd="0" destOrd="0" presId="urn:microsoft.com/office/officeart/2008/layout/PictureAccentList"/>
    <dgm:cxn modelId="{A8FC05A0-9562-44A6-8116-BF2D51D2169F}" type="presOf" srcId="{23CD4AD1-4A07-4CBE-820C-69AE2526C6F3}" destId="{D255ADB2-9EB1-4EA2-A819-C4D699054465}" srcOrd="0" destOrd="0" presId="urn:microsoft.com/office/officeart/2008/layout/PictureAccentList"/>
    <dgm:cxn modelId="{6D060E05-9DC9-4112-B696-8664F55A5E95}" srcId="{23CD4AD1-4A07-4CBE-820C-69AE2526C6F3}" destId="{A248E12D-7465-4748-839F-9B7B07DBCBD2}" srcOrd="0" destOrd="0" parTransId="{2240CD38-C099-430E-8351-57E4F9765D85}" sibTransId="{B94B42F7-80C1-4571-A13E-DF1E2B705192}"/>
    <dgm:cxn modelId="{95BF49C9-378A-49BA-876D-C550EEFA8DFD}" srcId="{23CD4AD1-4A07-4CBE-820C-69AE2526C6F3}" destId="{4E8850D1-E83F-42A6-B3B6-5FC5F04D5255}" srcOrd="1" destOrd="0" parTransId="{E0177FFC-0B3C-478F-8DF8-569AADFD26CF}" sibTransId="{71DAFEF4-A66E-4661-89AD-9061305A8E7F}"/>
    <dgm:cxn modelId="{E1CCEC9E-00A0-4930-B1DB-59D3DACC566D}" type="presOf" srcId="{4E8850D1-E83F-42A6-B3B6-5FC5F04D5255}" destId="{61F5267C-E1CA-45D7-ADEB-65610D98DDD5}" srcOrd="0" destOrd="0" presId="urn:microsoft.com/office/officeart/2008/layout/PictureAccentList"/>
    <dgm:cxn modelId="{32B8D96E-BA22-4762-BB15-A4FD6EE18ED3}" type="presParOf" srcId="{367819C7-1CAB-444E-A194-4999E00C9647}" destId="{A7153DC9-3562-4A47-85CC-A51299075D3E}" srcOrd="0" destOrd="0" presId="urn:microsoft.com/office/officeart/2008/layout/PictureAccentList"/>
    <dgm:cxn modelId="{3C69748B-FBD5-47CF-AA8D-857168E328FD}" type="presParOf" srcId="{A7153DC9-3562-4A47-85CC-A51299075D3E}" destId="{185F8D32-BA44-454C-882B-0AC5BFDBF590}" srcOrd="0" destOrd="0" presId="urn:microsoft.com/office/officeart/2008/layout/PictureAccentList"/>
    <dgm:cxn modelId="{8DF6B6CD-DA2D-4454-8FB0-D68787207273}" type="presParOf" srcId="{185F8D32-BA44-454C-882B-0AC5BFDBF590}" destId="{D255ADB2-9EB1-4EA2-A819-C4D699054465}" srcOrd="0" destOrd="0" presId="urn:microsoft.com/office/officeart/2008/layout/PictureAccentList"/>
    <dgm:cxn modelId="{5DE07387-4190-4260-A977-BA0E448C7DAA}" type="presParOf" srcId="{A7153DC9-3562-4A47-85CC-A51299075D3E}" destId="{12EF301F-EF34-4767-A8E4-00BD85DECADD}" srcOrd="1" destOrd="0" presId="urn:microsoft.com/office/officeart/2008/layout/PictureAccentList"/>
    <dgm:cxn modelId="{6943F363-7605-4FF3-8AC5-3776F606A487}" type="presParOf" srcId="{12EF301F-EF34-4767-A8E4-00BD85DECADD}" destId="{EB6D9F07-B6C3-4611-9BE1-298051D3C679}" srcOrd="0" destOrd="0" presId="urn:microsoft.com/office/officeart/2008/layout/PictureAccentList"/>
    <dgm:cxn modelId="{EE467465-5B94-4550-94E6-BDD44022D99A}" type="presParOf" srcId="{EB6D9F07-B6C3-4611-9BE1-298051D3C679}" destId="{CDB6A786-0EF0-4B08-8BA9-45ECDD0D6C73}" srcOrd="0" destOrd="0" presId="urn:microsoft.com/office/officeart/2008/layout/PictureAccentList"/>
    <dgm:cxn modelId="{FFE12D05-B9F9-4D7A-9857-1D5AE09FA510}" type="presParOf" srcId="{EB6D9F07-B6C3-4611-9BE1-298051D3C679}" destId="{8E60BB4E-8286-4856-B60F-E779FA89EB84}" srcOrd="1" destOrd="0" presId="urn:microsoft.com/office/officeart/2008/layout/PictureAccentList"/>
    <dgm:cxn modelId="{1277FB42-D623-408D-A4B8-ADD6C5E48B7D}" type="presParOf" srcId="{12EF301F-EF34-4767-A8E4-00BD85DECADD}" destId="{BE1CB178-0F7C-4315-BA5A-A0C1E7D3CA02}" srcOrd="1" destOrd="0" presId="urn:microsoft.com/office/officeart/2008/layout/PictureAccentList"/>
    <dgm:cxn modelId="{40D668D3-0634-46A4-9BE1-EE6448745CDC}" type="presParOf" srcId="{BE1CB178-0F7C-4315-BA5A-A0C1E7D3CA02}" destId="{9987D59E-F540-413A-92F5-2F2D19EB2F2B}" srcOrd="0" destOrd="0" presId="urn:microsoft.com/office/officeart/2008/layout/PictureAccentList"/>
    <dgm:cxn modelId="{B64FF21E-89D1-401F-84F3-A5237C3FE72C}" type="presParOf" srcId="{BE1CB178-0F7C-4315-BA5A-A0C1E7D3CA02}" destId="{61F5267C-E1CA-45D7-ADEB-65610D98DDD5}" srcOrd="1" destOrd="0" presId="urn:microsoft.com/office/officeart/2008/layout/PictureAccentList"/>
    <dgm:cxn modelId="{98967399-7C38-4378-A0FD-9A60D5A3CB89}" type="presParOf" srcId="{12EF301F-EF34-4767-A8E4-00BD85DECADD}" destId="{46E14DAD-4CD8-4E55-A072-B0112E15B54F}" srcOrd="2" destOrd="0" presId="urn:microsoft.com/office/officeart/2008/layout/PictureAccentList"/>
    <dgm:cxn modelId="{118AA473-58CE-4495-8296-FB6E1848BB5F}" type="presParOf" srcId="{46E14DAD-4CD8-4E55-A072-B0112E15B54F}" destId="{B2425EC8-1612-4ACB-B7E3-A6A0E0AF52D6}" srcOrd="0" destOrd="0" presId="urn:microsoft.com/office/officeart/2008/layout/PictureAccentList"/>
    <dgm:cxn modelId="{00DF2E54-EA3D-47E1-9920-3F513595E2F3}" type="presParOf" srcId="{46E14DAD-4CD8-4E55-A072-B0112E15B54F}" destId="{21AA8D98-7B49-4C21-B7CD-B6965A4820E7}"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C14B43-1E7C-4E01-A089-2CC918E4AAB4}"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en-GB"/>
        </a:p>
      </dgm:t>
    </dgm:pt>
    <dgm:pt modelId="{0CB039C7-1DA9-4B67-A422-688A7151CA0E}">
      <dgm:prSet phldrT="[Text]"/>
      <dgm:spPr/>
      <dgm:t>
        <a:bodyPr/>
        <a:lstStyle/>
        <a:p>
          <a:r>
            <a:rPr lang="en-GB" dirty="0" smtClean="0"/>
            <a:t>Section 26 Notice</a:t>
          </a:r>
          <a:endParaRPr lang="en-GB" dirty="0"/>
        </a:p>
      </dgm:t>
    </dgm:pt>
    <dgm:pt modelId="{ADFDC60D-5C9F-4038-95EF-F5B57870B23C}" type="parTrans" cxnId="{61418487-6317-4BD8-9363-6F878BB7FC8A}">
      <dgm:prSet/>
      <dgm:spPr/>
      <dgm:t>
        <a:bodyPr/>
        <a:lstStyle/>
        <a:p>
          <a:endParaRPr lang="en-GB"/>
        </a:p>
      </dgm:t>
    </dgm:pt>
    <dgm:pt modelId="{08ACB892-973B-445D-A95A-3D85130985A4}" type="sibTrans" cxnId="{61418487-6317-4BD8-9363-6F878BB7FC8A}">
      <dgm:prSet/>
      <dgm:spPr/>
      <dgm:t>
        <a:bodyPr/>
        <a:lstStyle/>
        <a:p>
          <a:endParaRPr lang="en-GB"/>
        </a:p>
      </dgm:t>
    </dgm:pt>
    <dgm:pt modelId="{5B08BFD4-AE69-4279-9EA6-A4ECF7670E45}">
      <dgm:prSet phldrT="[Text]"/>
      <dgm:spPr/>
      <dgm:t>
        <a:bodyPr/>
        <a:lstStyle/>
        <a:p>
          <a:r>
            <a:rPr lang="en-GB" dirty="0" smtClean="0"/>
            <a:t>Service by the tenant</a:t>
          </a:r>
          <a:endParaRPr lang="en-GB" dirty="0"/>
        </a:p>
      </dgm:t>
    </dgm:pt>
    <dgm:pt modelId="{6305D181-2D5C-4583-879F-7AF9AA724462}" type="parTrans" cxnId="{E35C6704-9628-4AA9-B117-BDE86CB3B68C}">
      <dgm:prSet/>
      <dgm:spPr/>
      <dgm:t>
        <a:bodyPr/>
        <a:lstStyle/>
        <a:p>
          <a:endParaRPr lang="en-GB"/>
        </a:p>
      </dgm:t>
    </dgm:pt>
    <dgm:pt modelId="{AD11DBE0-D0DC-4441-BF58-9FE7E07FD338}" type="sibTrans" cxnId="{E35C6704-9628-4AA9-B117-BDE86CB3B68C}">
      <dgm:prSet/>
      <dgm:spPr/>
      <dgm:t>
        <a:bodyPr/>
        <a:lstStyle/>
        <a:p>
          <a:endParaRPr lang="en-GB"/>
        </a:p>
      </dgm:t>
    </dgm:pt>
    <dgm:pt modelId="{10D9CB7D-2965-4AB7-B670-2111317DA39C}">
      <dgm:prSet phldrT="[Text]"/>
      <dgm:spPr/>
      <dgm:t>
        <a:bodyPr/>
        <a:lstStyle/>
        <a:p>
          <a:r>
            <a:rPr lang="en-GB" dirty="0" smtClean="0"/>
            <a:t>Timing of service</a:t>
          </a:r>
          <a:endParaRPr lang="en-GB" dirty="0"/>
        </a:p>
      </dgm:t>
    </dgm:pt>
    <dgm:pt modelId="{444796AA-13A8-436B-8412-FD55ABBAB804}" type="parTrans" cxnId="{6DAFC718-B34F-424F-9ADE-176730247B67}">
      <dgm:prSet/>
      <dgm:spPr/>
      <dgm:t>
        <a:bodyPr/>
        <a:lstStyle/>
        <a:p>
          <a:endParaRPr lang="en-GB"/>
        </a:p>
      </dgm:t>
    </dgm:pt>
    <dgm:pt modelId="{1FC41A86-7827-409D-B031-E1A1E449D267}" type="sibTrans" cxnId="{6DAFC718-B34F-424F-9ADE-176730247B67}">
      <dgm:prSet/>
      <dgm:spPr/>
      <dgm:t>
        <a:bodyPr/>
        <a:lstStyle/>
        <a:p>
          <a:endParaRPr lang="en-GB"/>
        </a:p>
      </dgm:t>
    </dgm:pt>
    <dgm:pt modelId="{FABFC156-F2FC-48E7-BECA-0D53D1983D08}">
      <dgm:prSet phldrT="[Text]"/>
      <dgm:spPr/>
      <dgm:t>
        <a:bodyPr/>
        <a:lstStyle/>
        <a:p>
          <a:r>
            <a:rPr lang="en-GB" dirty="0" smtClean="0"/>
            <a:t>Use prescribed form of notice</a:t>
          </a:r>
          <a:endParaRPr lang="en-GB" dirty="0"/>
        </a:p>
      </dgm:t>
    </dgm:pt>
    <dgm:pt modelId="{49F6EF60-0AEF-4310-8EC0-71BB6121C312}" type="parTrans" cxnId="{EF2EA397-4441-4336-BCA1-2EA9E37A8FAC}">
      <dgm:prSet/>
      <dgm:spPr/>
      <dgm:t>
        <a:bodyPr/>
        <a:lstStyle/>
        <a:p>
          <a:endParaRPr lang="en-GB"/>
        </a:p>
      </dgm:t>
    </dgm:pt>
    <dgm:pt modelId="{3A3C5402-D3F2-406F-A36B-4792627225EE}" type="sibTrans" cxnId="{EF2EA397-4441-4336-BCA1-2EA9E37A8FAC}">
      <dgm:prSet/>
      <dgm:spPr/>
      <dgm:t>
        <a:bodyPr/>
        <a:lstStyle/>
        <a:p>
          <a:endParaRPr lang="en-GB"/>
        </a:p>
      </dgm:t>
    </dgm:pt>
    <dgm:pt modelId="{7C2A484A-00F6-45BC-B9CB-1BA0EB2A7342}">
      <dgm:prSet/>
      <dgm:spPr/>
      <dgm:t>
        <a:bodyPr/>
        <a:lstStyle/>
        <a:p>
          <a:r>
            <a:rPr lang="en-GB" dirty="0" smtClean="0"/>
            <a:t>Service on the ‘Competent Landlord’</a:t>
          </a:r>
          <a:endParaRPr lang="en-GB" dirty="0"/>
        </a:p>
      </dgm:t>
    </dgm:pt>
    <dgm:pt modelId="{4F507779-6B14-4801-AA31-A66FE4977F6A}" type="parTrans" cxnId="{0622D44E-B54E-49B4-88A2-A58D03A6684E}">
      <dgm:prSet/>
      <dgm:spPr/>
      <dgm:t>
        <a:bodyPr/>
        <a:lstStyle/>
        <a:p>
          <a:endParaRPr lang="en-GB"/>
        </a:p>
      </dgm:t>
    </dgm:pt>
    <dgm:pt modelId="{D6B63133-F9A9-4542-8120-3C39DAB87F6B}" type="sibTrans" cxnId="{0622D44E-B54E-49B4-88A2-A58D03A6684E}">
      <dgm:prSet/>
      <dgm:spPr/>
      <dgm:t>
        <a:bodyPr/>
        <a:lstStyle/>
        <a:p>
          <a:endParaRPr lang="en-GB"/>
        </a:p>
      </dgm:t>
    </dgm:pt>
    <dgm:pt modelId="{6ED9DC0A-E92D-430B-908C-115428484D9C}">
      <dgm:prSet/>
      <dgm:spPr/>
      <dgm:t>
        <a:bodyPr/>
        <a:lstStyle/>
        <a:p>
          <a:r>
            <a:rPr lang="en-GB" dirty="0" smtClean="0"/>
            <a:t>Validly serve the notice</a:t>
          </a:r>
          <a:endParaRPr lang="en-GB" dirty="0"/>
        </a:p>
      </dgm:t>
    </dgm:pt>
    <dgm:pt modelId="{01A480F4-68B7-4AAB-BF54-610602B99E2C}" type="parTrans" cxnId="{99458E10-E341-4415-8ACD-5379D63EBB5F}">
      <dgm:prSet/>
      <dgm:spPr/>
      <dgm:t>
        <a:bodyPr/>
        <a:lstStyle/>
        <a:p>
          <a:endParaRPr lang="en-GB"/>
        </a:p>
      </dgm:t>
    </dgm:pt>
    <dgm:pt modelId="{A1729834-BF9C-42D8-B038-CC565C768CE4}" type="sibTrans" cxnId="{99458E10-E341-4415-8ACD-5379D63EBB5F}">
      <dgm:prSet/>
      <dgm:spPr/>
      <dgm:t>
        <a:bodyPr/>
        <a:lstStyle/>
        <a:p>
          <a:endParaRPr lang="en-GB"/>
        </a:p>
      </dgm:t>
    </dgm:pt>
    <dgm:pt modelId="{F196B424-AC79-4315-9660-F30309D7A029}" type="pres">
      <dgm:prSet presAssocID="{59C14B43-1E7C-4E01-A089-2CC918E4AAB4}" presName="cycle" presStyleCnt="0">
        <dgm:presLayoutVars>
          <dgm:chMax val="1"/>
          <dgm:dir/>
          <dgm:animLvl val="ctr"/>
          <dgm:resizeHandles val="exact"/>
        </dgm:presLayoutVars>
      </dgm:prSet>
      <dgm:spPr/>
      <dgm:t>
        <a:bodyPr/>
        <a:lstStyle/>
        <a:p>
          <a:endParaRPr lang="en-GB"/>
        </a:p>
      </dgm:t>
    </dgm:pt>
    <dgm:pt modelId="{E72FD762-017B-4470-8083-32B6310931E8}" type="pres">
      <dgm:prSet presAssocID="{0CB039C7-1DA9-4B67-A422-688A7151CA0E}" presName="centerShape" presStyleLbl="node0" presStyleIdx="0" presStyleCnt="1"/>
      <dgm:spPr/>
      <dgm:t>
        <a:bodyPr/>
        <a:lstStyle/>
        <a:p>
          <a:endParaRPr lang="en-GB"/>
        </a:p>
      </dgm:t>
    </dgm:pt>
    <dgm:pt modelId="{59AB103E-8783-49A7-846C-3E9E7D374839}" type="pres">
      <dgm:prSet presAssocID="{6305D181-2D5C-4583-879F-7AF9AA724462}" presName="parTrans" presStyleLbl="bgSibTrans2D1" presStyleIdx="0" presStyleCnt="5"/>
      <dgm:spPr/>
      <dgm:t>
        <a:bodyPr/>
        <a:lstStyle/>
        <a:p>
          <a:endParaRPr lang="en-GB"/>
        </a:p>
      </dgm:t>
    </dgm:pt>
    <dgm:pt modelId="{C5B765D3-FEE2-4C35-9763-0F6E19828969}" type="pres">
      <dgm:prSet presAssocID="{5B08BFD4-AE69-4279-9EA6-A4ECF7670E45}" presName="node" presStyleLbl="node1" presStyleIdx="0" presStyleCnt="5">
        <dgm:presLayoutVars>
          <dgm:bulletEnabled val="1"/>
        </dgm:presLayoutVars>
      </dgm:prSet>
      <dgm:spPr/>
      <dgm:t>
        <a:bodyPr/>
        <a:lstStyle/>
        <a:p>
          <a:endParaRPr lang="en-GB"/>
        </a:p>
      </dgm:t>
    </dgm:pt>
    <dgm:pt modelId="{56F54466-FD3D-46A6-9B57-7027A10E3460}" type="pres">
      <dgm:prSet presAssocID="{4F507779-6B14-4801-AA31-A66FE4977F6A}" presName="parTrans" presStyleLbl="bgSibTrans2D1" presStyleIdx="1" presStyleCnt="5"/>
      <dgm:spPr/>
      <dgm:t>
        <a:bodyPr/>
        <a:lstStyle/>
        <a:p>
          <a:endParaRPr lang="en-GB"/>
        </a:p>
      </dgm:t>
    </dgm:pt>
    <dgm:pt modelId="{3CF5C56A-DEF3-4C04-913C-57E23410D759}" type="pres">
      <dgm:prSet presAssocID="{7C2A484A-00F6-45BC-B9CB-1BA0EB2A7342}" presName="node" presStyleLbl="node1" presStyleIdx="1" presStyleCnt="5">
        <dgm:presLayoutVars>
          <dgm:bulletEnabled val="1"/>
        </dgm:presLayoutVars>
      </dgm:prSet>
      <dgm:spPr/>
      <dgm:t>
        <a:bodyPr/>
        <a:lstStyle/>
        <a:p>
          <a:endParaRPr lang="en-GB"/>
        </a:p>
      </dgm:t>
    </dgm:pt>
    <dgm:pt modelId="{2579864A-C8F7-4FA2-96BA-EE6A6082732F}" type="pres">
      <dgm:prSet presAssocID="{01A480F4-68B7-4AAB-BF54-610602B99E2C}" presName="parTrans" presStyleLbl="bgSibTrans2D1" presStyleIdx="2" presStyleCnt="5"/>
      <dgm:spPr/>
      <dgm:t>
        <a:bodyPr/>
        <a:lstStyle/>
        <a:p>
          <a:endParaRPr lang="en-GB"/>
        </a:p>
      </dgm:t>
    </dgm:pt>
    <dgm:pt modelId="{778A906B-FD2F-4830-8621-71BCFD43CA85}" type="pres">
      <dgm:prSet presAssocID="{6ED9DC0A-E92D-430B-908C-115428484D9C}" presName="node" presStyleLbl="node1" presStyleIdx="2" presStyleCnt="5">
        <dgm:presLayoutVars>
          <dgm:bulletEnabled val="1"/>
        </dgm:presLayoutVars>
      </dgm:prSet>
      <dgm:spPr/>
      <dgm:t>
        <a:bodyPr/>
        <a:lstStyle/>
        <a:p>
          <a:endParaRPr lang="en-GB"/>
        </a:p>
      </dgm:t>
    </dgm:pt>
    <dgm:pt modelId="{B397363A-8B67-45A9-93D8-F2053547CD96}" type="pres">
      <dgm:prSet presAssocID="{444796AA-13A8-436B-8412-FD55ABBAB804}" presName="parTrans" presStyleLbl="bgSibTrans2D1" presStyleIdx="3" presStyleCnt="5"/>
      <dgm:spPr/>
      <dgm:t>
        <a:bodyPr/>
        <a:lstStyle/>
        <a:p>
          <a:endParaRPr lang="en-GB"/>
        </a:p>
      </dgm:t>
    </dgm:pt>
    <dgm:pt modelId="{735CB8B9-147B-47AA-9D88-0B93E8E90CCC}" type="pres">
      <dgm:prSet presAssocID="{10D9CB7D-2965-4AB7-B670-2111317DA39C}" presName="node" presStyleLbl="node1" presStyleIdx="3" presStyleCnt="5">
        <dgm:presLayoutVars>
          <dgm:bulletEnabled val="1"/>
        </dgm:presLayoutVars>
      </dgm:prSet>
      <dgm:spPr/>
      <dgm:t>
        <a:bodyPr/>
        <a:lstStyle/>
        <a:p>
          <a:endParaRPr lang="en-GB"/>
        </a:p>
      </dgm:t>
    </dgm:pt>
    <dgm:pt modelId="{29F6E83A-2FD8-4C1C-BDE9-A3B45A9FCD3E}" type="pres">
      <dgm:prSet presAssocID="{49F6EF60-0AEF-4310-8EC0-71BB6121C312}" presName="parTrans" presStyleLbl="bgSibTrans2D1" presStyleIdx="4" presStyleCnt="5"/>
      <dgm:spPr/>
      <dgm:t>
        <a:bodyPr/>
        <a:lstStyle/>
        <a:p>
          <a:endParaRPr lang="en-GB"/>
        </a:p>
      </dgm:t>
    </dgm:pt>
    <dgm:pt modelId="{89C515A3-3EFB-4427-95AC-6B61513E3A8F}" type="pres">
      <dgm:prSet presAssocID="{FABFC156-F2FC-48E7-BECA-0D53D1983D08}" presName="node" presStyleLbl="node1" presStyleIdx="4" presStyleCnt="5">
        <dgm:presLayoutVars>
          <dgm:bulletEnabled val="1"/>
        </dgm:presLayoutVars>
      </dgm:prSet>
      <dgm:spPr/>
      <dgm:t>
        <a:bodyPr/>
        <a:lstStyle/>
        <a:p>
          <a:endParaRPr lang="en-GB"/>
        </a:p>
      </dgm:t>
    </dgm:pt>
  </dgm:ptLst>
  <dgm:cxnLst>
    <dgm:cxn modelId="{0622D44E-B54E-49B4-88A2-A58D03A6684E}" srcId="{0CB039C7-1DA9-4B67-A422-688A7151CA0E}" destId="{7C2A484A-00F6-45BC-B9CB-1BA0EB2A7342}" srcOrd="1" destOrd="0" parTransId="{4F507779-6B14-4801-AA31-A66FE4977F6A}" sibTransId="{D6B63133-F9A9-4542-8120-3C39DAB87F6B}"/>
    <dgm:cxn modelId="{61418487-6317-4BD8-9363-6F878BB7FC8A}" srcId="{59C14B43-1E7C-4E01-A089-2CC918E4AAB4}" destId="{0CB039C7-1DA9-4B67-A422-688A7151CA0E}" srcOrd="0" destOrd="0" parTransId="{ADFDC60D-5C9F-4038-95EF-F5B57870B23C}" sibTransId="{08ACB892-973B-445D-A95A-3D85130985A4}"/>
    <dgm:cxn modelId="{345DEB81-9E29-487C-BC12-2D1D96ACBE39}" type="presOf" srcId="{0CB039C7-1DA9-4B67-A422-688A7151CA0E}" destId="{E72FD762-017B-4470-8083-32B6310931E8}" srcOrd="0" destOrd="0" presId="urn:microsoft.com/office/officeart/2005/8/layout/radial4"/>
    <dgm:cxn modelId="{850D59A4-5FEA-4722-9FB3-086592B63D72}" type="presOf" srcId="{444796AA-13A8-436B-8412-FD55ABBAB804}" destId="{B397363A-8B67-45A9-93D8-F2053547CD96}" srcOrd="0" destOrd="0" presId="urn:microsoft.com/office/officeart/2005/8/layout/radial4"/>
    <dgm:cxn modelId="{28D8E9BB-15EF-4F35-B1C0-6B737A55F311}" type="presOf" srcId="{01A480F4-68B7-4AAB-BF54-610602B99E2C}" destId="{2579864A-C8F7-4FA2-96BA-EE6A6082732F}" srcOrd="0" destOrd="0" presId="urn:microsoft.com/office/officeart/2005/8/layout/radial4"/>
    <dgm:cxn modelId="{3C3E4D06-1968-4E7E-87CA-F4FD94066EE7}" type="presOf" srcId="{5B08BFD4-AE69-4279-9EA6-A4ECF7670E45}" destId="{C5B765D3-FEE2-4C35-9763-0F6E19828969}" srcOrd="0" destOrd="0" presId="urn:microsoft.com/office/officeart/2005/8/layout/radial4"/>
    <dgm:cxn modelId="{6DAFC718-B34F-424F-9ADE-176730247B67}" srcId="{0CB039C7-1DA9-4B67-A422-688A7151CA0E}" destId="{10D9CB7D-2965-4AB7-B670-2111317DA39C}" srcOrd="3" destOrd="0" parTransId="{444796AA-13A8-436B-8412-FD55ABBAB804}" sibTransId="{1FC41A86-7827-409D-B031-E1A1E449D267}"/>
    <dgm:cxn modelId="{AD9B379F-52CA-4B9F-B5FE-6D96BDFD2379}" type="presOf" srcId="{FABFC156-F2FC-48E7-BECA-0D53D1983D08}" destId="{89C515A3-3EFB-4427-95AC-6B61513E3A8F}" srcOrd="0" destOrd="0" presId="urn:microsoft.com/office/officeart/2005/8/layout/radial4"/>
    <dgm:cxn modelId="{4588C7A7-09C5-4672-83F4-E060F0708CDE}" type="presOf" srcId="{49F6EF60-0AEF-4310-8EC0-71BB6121C312}" destId="{29F6E83A-2FD8-4C1C-BDE9-A3B45A9FCD3E}" srcOrd="0" destOrd="0" presId="urn:microsoft.com/office/officeart/2005/8/layout/radial4"/>
    <dgm:cxn modelId="{E35C6704-9628-4AA9-B117-BDE86CB3B68C}" srcId="{0CB039C7-1DA9-4B67-A422-688A7151CA0E}" destId="{5B08BFD4-AE69-4279-9EA6-A4ECF7670E45}" srcOrd="0" destOrd="0" parTransId="{6305D181-2D5C-4583-879F-7AF9AA724462}" sibTransId="{AD11DBE0-D0DC-4441-BF58-9FE7E07FD338}"/>
    <dgm:cxn modelId="{CDE74B4D-EC27-4806-8B74-47E362E68274}" type="presOf" srcId="{59C14B43-1E7C-4E01-A089-2CC918E4AAB4}" destId="{F196B424-AC79-4315-9660-F30309D7A029}" srcOrd="0" destOrd="0" presId="urn:microsoft.com/office/officeart/2005/8/layout/radial4"/>
    <dgm:cxn modelId="{14E5B542-05B1-4E17-95C1-AC7B90FD8EC4}" type="presOf" srcId="{4F507779-6B14-4801-AA31-A66FE4977F6A}" destId="{56F54466-FD3D-46A6-9B57-7027A10E3460}" srcOrd="0" destOrd="0" presId="urn:microsoft.com/office/officeart/2005/8/layout/radial4"/>
    <dgm:cxn modelId="{99458E10-E341-4415-8ACD-5379D63EBB5F}" srcId="{0CB039C7-1DA9-4B67-A422-688A7151CA0E}" destId="{6ED9DC0A-E92D-430B-908C-115428484D9C}" srcOrd="2" destOrd="0" parTransId="{01A480F4-68B7-4AAB-BF54-610602B99E2C}" sibTransId="{A1729834-BF9C-42D8-B038-CC565C768CE4}"/>
    <dgm:cxn modelId="{EF2EA397-4441-4336-BCA1-2EA9E37A8FAC}" srcId="{0CB039C7-1DA9-4B67-A422-688A7151CA0E}" destId="{FABFC156-F2FC-48E7-BECA-0D53D1983D08}" srcOrd="4" destOrd="0" parTransId="{49F6EF60-0AEF-4310-8EC0-71BB6121C312}" sibTransId="{3A3C5402-D3F2-406F-A36B-4792627225EE}"/>
    <dgm:cxn modelId="{04BF427A-3D52-4E4C-BA48-C0AE1B231438}" type="presOf" srcId="{7C2A484A-00F6-45BC-B9CB-1BA0EB2A7342}" destId="{3CF5C56A-DEF3-4C04-913C-57E23410D759}" srcOrd="0" destOrd="0" presId="urn:microsoft.com/office/officeart/2005/8/layout/radial4"/>
    <dgm:cxn modelId="{A5BF28F1-ACD5-41AA-897C-6E6ABA4EC0B7}" type="presOf" srcId="{6305D181-2D5C-4583-879F-7AF9AA724462}" destId="{59AB103E-8783-49A7-846C-3E9E7D374839}" srcOrd="0" destOrd="0" presId="urn:microsoft.com/office/officeart/2005/8/layout/radial4"/>
    <dgm:cxn modelId="{6ADE6A27-6255-466D-93DC-8CF9CD8DFBA3}" type="presOf" srcId="{6ED9DC0A-E92D-430B-908C-115428484D9C}" destId="{778A906B-FD2F-4830-8621-71BCFD43CA85}" srcOrd="0" destOrd="0" presId="urn:microsoft.com/office/officeart/2005/8/layout/radial4"/>
    <dgm:cxn modelId="{F3F7D3AC-DCA9-43F3-9E17-7566D515EF5C}" type="presOf" srcId="{10D9CB7D-2965-4AB7-B670-2111317DA39C}" destId="{735CB8B9-147B-47AA-9D88-0B93E8E90CCC}" srcOrd="0" destOrd="0" presId="urn:microsoft.com/office/officeart/2005/8/layout/radial4"/>
    <dgm:cxn modelId="{4E225D6A-7C4D-41AD-BC5A-7370745A8AF2}" type="presParOf" srcId="{F196B424-AC79-4315-9660-F30309D7A029}" destId="{E72FD762-017B-4470-8083-32B6310931E8}" srcOrd="0" destOrd="0" presId="urn:microsoft.com/office/officeart/2005/8/layout/radial4"/>
    <dgm:cxn modelId="{C26802DF-AFD3-4A9E-93B3-3D7794D5F02D}" type="presParOf" srcId="{F196B424-AC79-4315-9660-F30309D7A029}" destId="{59AB103E-8783-49A7-846C-3E9E7D374839}" srcOrd="1" destOrd="0" presId="urn:microsoft.com/office/officeart/2005/8/layout/radial4"/>
    <dgm:cxn modelId="{B3F12704-5102-4868-9B18-609452AF90FD}" type="presParOf" srcId="{F196B424-AC79-4315-9660-F30309D7A029}" destId="{C5B765D3-FEE2-4C35-9763-0F6E19828969}" srcOrd="2" destOrd="0" presId="urn:microsoft.com/office/officeart/2005/8/layout/radial4"/>
    <dgm:cxn modelId="{1B895E9E-857A-41A5-80CC-63101FF794F7}" type="presParOf" srcId="{F196B424-AC79-4315-9660-F30309D7A029}" destId="{56F54466-FD3D-46A6-9B57-7027A10E3460}" srcOrd="3" destOrd="0" presId="urn:microsoft.com/office/officeart/2005/8/layout/radial4"/>
    <dgm:cxn modelId="{03922E59-930E-4296-B9E9-0A06EDE9827E}" type="presParOf" srcId="{F196B424-AC79-4315-9660-F30309D7A029}" destId="{3CF5C56A-DEF3-4C04-913C-57E23410D759}" srcOrd="4" destOrd="0" presId="urn:microsoft.com/office/officeart/2005/8/layout/radial4"/>
    <dgm:cxn modelId="{388F6840-9DAE-4B05-88E5-CB0965DDB71D}" type="presParOf" srcId="{F196B424-AC79-4315-9660-F30309D7A029}" destId="{2579864A-C8F7-4FA2-96BA-EE6A6082732F}" srcOrd="5" destOrd="0" presId="urn:microsoft.com/office/officeart/2005/8/layout/radial4"/>
    <dgm:cxn modelId="{2BEBFA21-8A64-4695-9018-A0D7F1037A9B}" type="presParOf" srcId="{F196B424-AC79-4315-9660-F30309D7A029}" destId="{778A906B-FD2F-4830-8621-71BCFD43CA85}" srcOrd="6" destOrd="0" presId="urn:microsoft.com/office/officeart/2005/8/layout/radial4"/>
    <dgm:cxn modelId="{79495193-B458-42E8-8F9D-117FE0FCD05C}" type="presParOf" srcId="{F196B424-AC79-4315-9660-F30309D7A029}" destId="{B397363A-8B67-45A9-93D8-F2053547CD96}" srcOrd="7" destOrd="0" presId="urn:microsoft.com/office/officeart/2005/8/layout/radial4"/>
    <dgm:cxn modelId="{F52D9160-14CF-4C93-BB2F-61DF4C1FA34C}" type="presParOf" srcId="{F196B424-AC79-4315-9660-F30309D7A029}" destId="{735CB8B9-147B-47AA-9D88-0B93E8E90CCC}" srcOrd="8" destOrd="0" presId="urn:microsoft.com/office/officeart/2005/8/layout/radial4"/>
    <dgm:cxn modelId="{BBC07A56-183D-43D7-B235-A959B78B035C}" type="presParOf" srcId="{F196B424-AC79-4315-9660-F30309D7A029}" destId="{29F6E83A-2FD8-4C1C-BDE9-A3B45A9FCD3E}" srcOrd="9" destOrd="0" presId="urn:microsoft.com/office/officeart/2005/8/layout/radial4"/>
    <dgm:cxn modelId="{ACB29028-7574-4F37-A384-3A3A84644A0A}" type="presParOf" srcId="{F196B424-AC79-4315-9660-F30309D7A029}" destId="{89C515A3-3EFB-4427-95AC-6B61513E3A8F}"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411B8E-1912-4AC4-91A5-1BEFE22FFBF3}" type="doc">
      <dgm:prSet loTypeId="urn:microsoft.com/office/officeart/2005/8/layout/cycle4" loCatId="cycle" qsTypeId="urn:microsoft.com/office/officeart/2005/8/quickstyle/simple1" qsCatId="simple" csTypeId="urn:microsoft.com/office/officeart/2005/8/colors/colorful4" csCatId="colorful" phldr="1"/>
      <dgm:spPr/>
      <dgm:t>
        <a:bodyPr/>
        <a:lstStyle/>
        <a:p>
          <a:endParaRPr lang="en-GB"/>
        </a:p>
      </dgm:t>
    </dgm:pt>
    <dgm:pt modelId="{5D400CC7-23D3-4A9B-BE48-210B4A9A1416}">
      <dgm:prSet phldrT="[Text]"/>
      <dgm:spPr/>
      <dgm:t>
        <a:bodyPr/>
        <a:lstStyle/>
        <a:p>
          <a:r>
            <a:rPr lang="en-GB" dirty="0" smtClean="0"/>
            <a:t>Personal service</a:t>
          </a:r>
          <a:endParaRPr lang="en-GB" dirty="0"/>
        </a:p>
      </dgm:t>
    </dgm:pt>
    <dgm:pt modelId="{6C771647-81D9-4C49-8138-CCE78BC15525}" type="parTrans" cxnId="{778695A0-2C68-4967-87CA-E4ECA07DF58C}">
      <dgm:prSet/>
      <dgm:spPr/>
      <dgm:t>
        <a:bodyPr/>
        <a:lstStyle/>
        <a:p>
          <a:endParaRPr lang="en-GB"/>
        </a:p>
      </dgm:t>
    </dgm:pt>
    <dgm:pt modelId="{5B5FBF10-7BF2-4651-A2D5-D1B7F58365B9}" type="sibTrans" cxnId="{778695A0-2C68-4967-87CA-E4ECA07DF58C}">
      <dgm:prSet/>
      <dgm:spPr/>
      <dgm:t>
        <a:bodyPr/>
        <a:lstStyle/>
        <a:p>
          <a:endParaRPr lang="en-GB"/>
        </a:p>
      </dgm:t>
    </dgm:pt>
    <dgm:pt modelId="{621B40C3-214E-4913-AF9E-60A7D574F16C}">
      <dgm:prSet phldrT="[Text]" custT="1"/>
      <dgm:spPr/>
      <dgm:t>
        <a:bodyPr/>
        <a:lstStyle/>
        <a:p>
          <a:r>
            <a:rPr lang="en-GB" sz="1400" dirty="0" smtClean="0"/>
            <a:t>Leaving the notice at the last place of work or residence/registered office</a:t>
          </a:r>
          <a:endParaRPr lang="en-GB" sz="1400" dirty="0"/>
        </a:p>
      </dgm:t>
    </dgm:pt>
    <dgm:pt modelId="{A09FFD85-A0BF-494C-B01E-54340191C52D}" type="parTrans" cxnId="{22EA3D98-E4DB-49D7-A7EC-A8371C946BC9}">
      <dgm:prSet/>
      <dgm:spPr/>
      <dgm:t>
        <a:bodyPr/>
        <a:lstStyle/>
        <a:p>
          <a:endParaRPr lang="en-GB"/>
        </a:p>
      </dgm:t>
    </dgm:pt>
    <dgm:pt modelId="{CA1C90AC-9627-4FF6-B8F0-AA9521BCBA35}" type="sibTrans" cxnId="{22EA3D98-E4DB-49D7-A7EC-A8371C946BC9}">
      <dgm:prSet/>
      <dgm:spPr/>
      <dgm:t>
        <a:bodyPr/>
        <a:lstStyle/>
        <a:p>
          <a:endParaRPr lang="en-GB"/>
        </a:p>
      </dgm:t>
    </dgm:pt>
    <dgm:pt modelId="{654F9261-96E5-423A-B98E-A978184B828C}">
      <dgm:prSet phldrT="[Text]"/>
      <dgm:spPr/>
      <dgm:t>
        <a:bodyPr/>
        <a:lstStyle/>
        <a:p>
          <a:r>
            <a:rPr lang="en-GB" dirty="0" smtClean="0"/>
            <a:t>Registered post</a:t>
          </a:r>
          <a:endParaRPr lang="en-GB" dirty="0"/>
        </a:p>
      </dgm:t>
    </dgm:pt>
    <dgm:pt modelId="{27A16BE3-09E1-4C5B-9AD1-556A1FDFC140}" type="parTrans" cxnId="{6420281E-D9CE-4EF8-8004-F0A04ADCA660}">
      <dgm:prSet/>
      <dgm:spPr/>
      <dgm:t>
        <a:bodyPr/>
        <a:lstStyle/>
        <a:p>
          <a:endParaRPr lang="en-GB"/>
        </a:p>
      </dgm:t>
    </dgm:pt>
    <dgm:pt modelId="{A6E0842E-4F0F-4DB7-9F92-E5BDBA03D3AA}" type="sibTrans" cxnId="{6420281E-D9CE-4EF8-8004-F0A04ADCA660}">
      <dgm:prSet/>
      <dgm:spPr/>
      <dgm:t>
        <a:bodyPr/>
        <a:lstStyle/>
        <a:p>
          <a:endParaRPr lang="en-GB"/>
        </a:p>
      </dgm:t>
    </dgm:pt>
    <dgm:pt modelId="{2F4A88F8-7F08-4D55-8F6E-F85D152E9726}">
      <dgm:prSet phldrT="[Text]"/>
      <dgm:spPr/>
      <dgm:t>
        <a:bodyPr/>
        <a:lstStyle/>
        <a:p>
          <a:endParaRPr lang="en-GB" dirty="0" smtClean="0"/>
        </a:p>
        <a:p>
          <a:r>
            <a:rPr lang="en-GB" dirty="0" smtClean="0"/>
            <a:t>Methods of service prescribed by the lease</a:t>
          </a:r>
          <a:endParaRPr lang="en-GB" dirty="0"/>
        </a:p>
      </dgm:t>
    </dgm:pt>
    <dgm:pt modelId="{18CAC6B4-8EBC-4F86-99AF-6DBA1A267829}" type="parTrans" cxnId="{8F463E57-05D9-4537-B545-898B58037A9B}">
      <dgm:prSet/>
      <dgm:spPr/>
      <dgm:t>
        <a:bodyPr/>
        <a:lstStyle/>
        <a:p>
          <a:endParaRPr lang="en-GB"/>
        </a:p>
      </dgm:t>
    </dgm:pt>
    <dgm:pt modelId="{47017381-D307-4EFC-AFE5-0C47D59511C5}" type="sibTrans" cxnId="{8F463E57-05D9-4537-B545-898B58037A9B}">
      <dgm:prSet/>
      <dgm:spPr/>
      <dgm:t>
        <a:bodyPr/>
        <a:lstStyle/>
        <a:p>
          <a:endParaRPr lang="en-GB"/>
        </a:p>
      </dgm:t>
    </dgm:pt>
    <dgm:pt modelId="{365C4B76-9CC8-49ED-9D5F-06B88BE1ECD2}">
      <dgm:prSet phldrT="[Text]" custT="1"/>
      <dgm:spPr/>
      <dgm:t>
        <a:bodyPr/>
        <a:lstStyle/>
        <a:p>
          <a:r>
            <a:rPr lang="en-GB" sz="1400" dirty="0" smtClean="0"/>
            <a:t>     e.g. fax</a:t>
          </a:r>
          <a:endParaRPr lang="en-GB" sz="1400" dirty="0"/>
        </a:p>
      </dgm:t>
    </dgm:pt>
    <dgm:pt modelId="{D0BD2AA2-2005-4C99-AB64-6C31446B3ABE}" type="parTrans" cxnId="{FEA2551F-3E48-4EC1-A659-F7C42BC2A6BE}">
      <dgm:prSet/>
      <dgm:spPr/>
      <dgm:t>
        <a:bodyPr/>
        <a:lstStyle/>
        <a:p>
          <a:endParaRPr lang="en-GB"/>
        </a:p>
      </dgm:t>
    </dgm:pt>
    <dgm:pt modelId="{915A321C-2C6E-4A66-A6EC-7341E127D8CE}" type="sibTrans" cxnId="{FEA2551F-3E48-4EC1-A659-F7C42BC2A6BE}">
      <dgm:prSet/>
      <dgm:spPr/>
      <dgm:t>
        <a:bodyPr/>
        <a:lstStyle/>
        <a:p>
          <a:endParaRPr lang="en-GB"/>
        </a:p>
      </dgm:t>
    </dgm:pt>
    <dgm:pt modelId="{6ECF5B44-AAB1-482E-8A4E-D80F2089C9AA}">
      <dgm:prSet phldrT="[Text]"/>
      <dgm:spPr/>
      <dgm:t>
        <a:bodyPr/>
        <a:lstStyle/>
        <a:p>
          <a:r>
            <a:rPr lang="en-GB" dirty="0" smtClean="0"/>
            <a:t>Other methods of service</a:t>
          </a:r>
          <a:endParaRPr lang="en-GB" dirty="0"/>
        </a:p>
      </dgm:t>
    </dgm:pt>
    <dgm:pt modelId="{A02B6D63-24BA-4846-8A84-46746D1E708F}" type="parTrans" cxnId="{DA58C717-7A4C-4CEB-88E6-E8B6A1DB400A}">
      <dgm:prSet/>
      <dgm:spPr/>
      <dgm:t>
        <a:bodyPr/>
        <a:lstStyle/>
        <a:p>
          <a:endParaRPr lang="en-GB"/>
        </a:p>
      </dgm:t>
    </dgm:pt>
    <dgm:pt modelId="{9E613D77-D979-4C36-931F-58A1E42E080E}" type="sibTrans" cxnId="{DA58C717-7A4C-4CEB-88E6-E8B6A1DB400A}">
      <dgm:prSet/>
      <dgm:spPr/>
      <dgm:t>
        <a:bodyPr/>
        <a:lstStyle/>
        <a:p>
          <a:endParaRPr lang="en-GB"/>
        </a:p>
      </dgm:t>
    </dgm:pt>
    <dgm:pt modelId="{3D7BC8F3-DC1F-4CE6-8C8E-A202E20C6796}">
      <dgm:prSet phldrT="[Text]" custT="1"/>
      <dgm:spPr/>
      <dgm:t>
        <a:bodyPr/>
        <a:lstStyle/>
        <a:p>
          <a:r>
            <a:rPr lang="en-GB" sz="1400" dirty="0" smtClean="0"/>
            <a:t>Obtain proof of delivery e.g. courier</a:t>
          </a:r>
          <a:endParaRPr lang="en-GB" sz="1400" dirty="0"/>
        </a:p>
      </dgm:t>
    </dgm:pt>
    <dgm:pt modelId="{1D0063E1-AF85-44D6-99CD-B3EF4A822421}" type="parTrans" cxnId="{884ED1CD-9433-49BF-897B-D96FD2140C93}">
      <dgm:prSet/>
      <dgm:spPr/>
      <dgm:t>
        <a:bodyPr/>
        <a:lstStyle/>
        <a:p>
          <a:endParaRPr lang="en-GB"/>
        </a:p>
      </dgm:t>
    </dgm:pt>
    <dgm:pt modelId="{4B982607-A56A-4674-AD8B-E2D2CAF28A09}" type="sibTrans" cxnId="{884ED1CD-9433-49BF-897B-D96FD2140C93}">
      <dgm:prSet/>
      <dgm:spPr/>
      <dgm:t>
        <a:bodyPr/>
        <a:lstStyle/>
        <a:p>
          <a:endParaRPr lang="en-GB"/>
        </a:p>
      </dgm:t>
    </dgm:pt>
    <dgm:pt modelId="{10E9902E-8363-49A6-98D2-306DE35D4E8F}">
      <dgm:prSet phldrT="[Text]" custT="1"/>
      <dgm:spPr/>
      <dgm:t>
        <a:bodyPr/>
        <a:lstStyle/>
        <a:p>
          <a:endParaRPr lang="en-GB" sz="1400" dirty="0"/>
        </a:p>
      </dgm:t>
    </dgm:pt>
    <dgm:pt modelId="{87BCFEF9-AE08-4F06-B570-C26E509D41ED}" type="parTrans" cxnId="{ACCAD518-F9AE-4C45-8C31-81640B111B8E}">
      <dgm:prSet/>
      <dgm:spPr/>
      <dgm:t>
        <a:bodyPr/>
        <a:lstStyle/>
        <a:p>
          <a:endParaRPr lang="en-GB"/>
        </a:p>
      </dgm:t>
    </dgm:pt>
    <dgm:pt modelId="{01B5C1EC-F628-4CE4-8631-9532BF50D80E}" type="sibTrans" cxnId="{ACCAD518-F9AE-4C45-8C31-81640B111B8E}">
      <dgm:prSet/>
      <dgm:spPr/>
      <dgm:t>
        <a:bodyPr/>
        <a:lstStyle/>
        <a:p>
          <a:endParaRPr lang="en-GB"/>
        </a:p>
      </dgm:t>
    </dgm:pt>
    <dgm:pt modelId="{A8497B55-A22F-4319-B09D-E642588C8D3D}">
      <dgm:prSet phldrT="[Text]" custT="1"/>
      <dgm:spPr/>
      <dgm:t>
        <a:bodyPr/>
        <a:lstStyle/>
        <a:p>
          <a:endParaRPr lang="en-GB" sz="1400" dirty="0"/>
        </a:p>
      </dgm:t>
    </dgm:pt>
    <dgm:pt modelId="{1C04D214-7844-4665-83AA-F39CAC272046}" type="parTrans" cxnId="{1DA94C3F-A753-443E-9681-E84D2CD78E88}">
      <dgm:prSet/>
      <dgm:spPr/>
      <dgm:t>
        <a:bodyPr/>
        <a:lstStyle/>
        <a:p>
          <a:endParaRPr lang="en-GB"/>
        </a:p>
      </dgm:t>
    </dgm:pt>
    <dgm:pt modelId="{327E5BF0-393D-4A50-9C17-E6BA2B8207F3}" type="sibTrans" cxnId="{1DA94C3F-A753-443E-9681-E84D2CD78E88}">
      <dgm:prSet/>
      <dgm:spPr/>
      <dgm:t>
        <a:bodyPr/>
        <a:lstStyle/>
        <a:p>
          <a:endParaRPr lang="en-GB"/>
        </a:p>
      </dgm:t>
    </dgm:pt>
    <dgm:pt modelId="{994B0336-704D-4304-98D1-10446FA02076}">
      <dgm:prSet phldrT="[Text]" custT="1"/>
      <dgm:spPr/>
      <dgm:t>
        <a:bodyPr/>
        <a:lstStyle/>
        <a:p>
          <a:r>
            <a:rPr lang="en-GB" sz="1400" dirty="0" smtClean="0"/>
            <a:t>Recorded delivery or special delivery</a:t>
          </a:r>
          <a:endParaRPr lang="en-GB" sz="1400" dirty="0"/>
        </a:p>
      </dgm:t>
    </dgm:pt>
    <dgm:pt modelId="{E7A77600-4DB2-40BC-937B-BFC1B5870359}" type="parTrans" cxnId="{CBA448FC-EFC1-4157-A477-29C1DF9A7804}">
      <dgm:prSet/>
      <dgm:spPr/>
      <dgm:t>
        <a:bodyPr/>
        <a:lstStyle/>
        <a:p>
          <a:endParaRPr lang="en-GB"/>
        </a:p>
      </dgm:t>
    </dgm:pt>
    <dgm:pt modelId="{B99F52F9-84C6-4265-9B28-C8CA7792F9EF}" type="sibTrans" cxnId="{CBA448FC-EFC1-4157-A477-29C1DF9A7804}">
      <dgm:prSet/>
      <dgm:spPr/>
      <dgm:t>
        <a:bodyPr/>
        <a:lstStyle/>
        <a:p>
          <a:endParaRPr lang="en-GB"/>
        </a:p>
      </dgm:t>
    </dgm:pt>
    <dgm:pt modelId="{00EFD4B3-1B2E-40DD-AF41-1872E7CB9024}">
      <dgm:prSet phldrT="[Text]" custT="1"/>
      <dgm:spPr/>
      <dgm:t>
        <a:bodyPr/>
        <a:lstStyle/>
        <a:p>
          <a:endParaRPr lang="en-GB" sz="1400" dirty="0"/>
        </a:p>
      </dgm:t>
    </dgm:pt>
    <dgm:pt modelId="{5A566145-E7C8-4564-A360-21F7453CD3A7}" type="parTrans" cxnId="{9A79AA50-7FB6-461C-AB29-47BB2BDF8D95}">
      <dgm:prSet/>
      <dgm:spPr/>
      <dgm:t>
        <a:bodyPr/>
        <a:lstStyle/>
        <a:p>
          <a:endParaRPr lang="en-GB"/>
        </a:p>
      </dgm:t>
    </dgm:pt>
    <dgm:pt modelId="{C1CC89D7-E353-46D0-B462-6310B6C34F45}" type="sibTrans" cxnId="{9A79AA50-7FB6-461C-AB29-47BB2BDF8D95}">
      <dgm:prSet/>
      <dgm:spPr/>
      <dgm:t>
        <a:bodyPr/>
        <a:lstStyle/>
        <a:p>
          <a:endParaRPr lang="en-GB"/>
        </a:p>
      </dgm:t>
    </dgm:pt>
    <dgm:pt modelId="{48E8F9CF-3156-474F-AF33-B302478AEF71}" type="pres">
      <dgm:prSet presAssocID="{16411B8E-1912-4AC4-91A5-1BEFE22FFBF3}" presName="cycleMatrixDiagram" presStyleCnt="0">
        <dgm:presLayoutVars>
          <dgm:chMax val="1"/>
          <dgm:dir/>
          <dgm:animLvl val="lvl"/>
          <dgm:resizeHandles val="exact"/>
        </dgm:presLayoutVars>
      </dgm:prSet>
      <dgm:spPr/>
      <dgm:t>
        <a:bodyPr/>
        <a:lstStyle/>
        <a:p>
          <a:endParaRPr lang="en-GB"/>
        </a:p>
      </dgm:t>
    </dgm:pt>
    <dgm:pt modelId="{A7957DE2-CDD5-48B2-BA30-0985E55C0378}" type="pres">
      <dgm:prSet presAssocID="{16411B8E-1912-4AC4-91A5-1BEFE22FFBF3}" presName="children" presStyleCnt="0"/>
      <dgm:spPr/>
    </dgm:pt>
    <dgm:pt modelId="{A84F3237-358B-4DD3-B749-BE524B5B877F}" type="pres">
      <dgm:prSet presAssocID="{16411B8E-1912-4AC4-91A5-1BEFE22FFBF3}" presName="child1group" presStyleCnt="0"/>
      <dgm:spPr/>
    </dgm:pt>
    <dgm:pt modelId="{E67EE9EE-C3FB-4273-A3CE-14E4E184E9B8}" type="pres">
      <dgm:prSet presAssocID="{16411B8E-1912-4AC4-91A5-1BEFE22FFBF3}" presName="child1" presStyleLbl="bgAcc1" presStyleIdx="0" presStyleCnt="4"/>
      <dgm:spPr/>
      <dgm:t>
        <a:bodyPr/>
        <a:lstStyle/>
        <a:p>
          <a:endParaRPr lang="en-GB"/>
        </a:p>
      </dgm:t>
    </dgm:pt>
    <dgm:pt modelId="{34F962A3-54B5-4290-86BC-B5D2E9DC5C6E}" type="pres">
      <dgm:prSet presAssocID="{16411B8E-1912-4AC4-91A5-1BEFE22FFBF3}" presName="child1Text" presStyleLbl="bgAcc1" presStyleIdx="0" presStyleCnt="4">
        <dgm:presLayoutVars>
          <dgm:bulletEnabled val="1"/>
        </dgm:presLayoutVars>
      </dgm:prSet>
      <dgm:spPr/>
      <dgm:t>
        <a:bodyPr/>
        <a:lstStyle/>
        <a:p>
          <a:endParaRPr lang="en-GB"/>
        </a:p>
      </dgm:t>
    </dgm:pt>
    <dgm:pt modelId="{0336E9A5-6825-4ACF-82A1-F08291CA3DA6}" type="pres">
      <dgm:prSet presAssocID="{16411B8E-1912-4AC4-91A5-1BEFE22FFBF3}" presName="child2group" presStyleCnt="0"/>
      <dgm:spPr/>
    </dgm:pt>
    <dgm:pt modelId="{6B557550-5655-4AA6-B9E8-C97890ED4BFE}" type="pres">
      <dgm:prSet presAssocID="{16411B8E-1912-4AC4-91A5-1BEFE22FFBF3}" presName="child2" presStyleLbl="bgAcc1" presStyleIdx="1" presStyleCnt="4"/>
      <dgm:spPr/>
      <dgm:t>
        <a:bodyPr/>
        <a:lstStyle/>
        <a:p>
          <a:endParaRPr lang="en-GB"/>
        </a:p>
      </dgm:t>
    </dgm:pt>
    <dgm:pt modelId="{F8353518-0898-4555-8FDA-30C91940A28F}" type="pres">
      <dgm:prSet presAssocID="{16411B8E-1912-4AC4-91A5-1BEFE22FFBF3}" presName="child2Text" presStyleLbl="bgAcc1" presStyleIdx="1" presStyleCnt="4">
        <dgm:presLayoutVars>
          <dgm:bulletEnabled val="1"/>
        </dgm:presLayoutVars>
      </dgm:prSet>
      <dgm:spPr/>
      <dgm:t>
        <a:bodyPr/>
        <a:lstStyle/>
        <a:p>
          <a:endParaRPr lang="en-GB"/>
        </a:p>
      </dgm:t>
    </dgm:pt>
    <dgm:pt modelId="{DB5A374E-01F7-40CE-8A28-C13DBB8238DE}" type="pres">
      <dgm:prSet presAssocID="{16411B8E-1912-4AC4-91A5-1BEFE22FFBF3}" presName="child3group" presStyleCnt="0"/>
      <dgm:spPr/>
    </dgm:pt>
    <dgm:pt modelId="{CE898FA9-0DF0-4B81-A00A-ADFB47F95D48}" type="pres">
      <dgm:prSet presAssocID="{16411B8E-1912-4AC4-91A5-1BEFE22FFBF3}" presName="child3" presStyleLbl="bgAcc1" presStyleIdx="2" presStyleCnt="4"/>
      <dgm:spPr/>
      <dgm:t>
        <a:bodyPr/>
        <a:lstStyle/>
        <a:p>
          <a:endParaRPr lang="en-GB"/>
        </a:p>
      </dgm:t>
    </dgm:pt>
    <dgm:pt modelId="{371B04DD-C6FD-418B-B355-C0BFC49C8759}" type="pres">
      <dgm:prSet presAssocID="{16411B8E-1912-4AC4-91A5-1BEFE22FFBF3}" presName="child3Text" presStyleLbl="bgAcc1" presStyleIdx="2" presStyleCnt="4">
        <dgm:presLayoutVars>
          <dgm:bulletEnabled val="1"/>
        </dgm:presLayoutVars>
      </dgm:prSet>
      <dgm:spPr/>
      <dgm:t>
        <a:bodyPr/>
        <a:lstStyle/>
        <a:p>
          <a:endParaRPr lang="en-GB"/>
        </a:p>
      </dgm:t>
    </dgm:pt>
    <dgm:pt modelId="{9AFC1C39-8DC2-4A12-A79F-B64EF2F96A34}" type="pres">
      <dgm:prSet presAssocID="{16411B8E-1912-4AC4-91A5-1BEFE22FFBF3}" presName="child4group" presStyleCnt="0"/>
      <dgm:spPr/>
    </dgm:pt>
    <dgm:pt modelId="{3D4381E6-A532-4E72-84C9-EB6CC3C5145E}" type="pres">
      <dgm:prSet presAssocID="{16411B8E-1912-4AC4-91A5-1BEFE22FFBF3}" presName="child4" presStyleLbl="bgAcc1" presStyleIdx="3" presStyleCnt="4"/>
      <dgm:spPr/>
      <dgm:t>
        <a:bodyPr/>
        <a:lstStyle/>
        <a:p>
          <a:endParaRPr lang="en-GB"/>
        </a:p>
      </dgm:t>
    </dgm:pt>
    <dgm:pt modelId="{908F2F06-2562-4BCB-B72C-4DC7F1E78B7D}" type="pres">
      <dgm:prSet presAssocID="{16411B8E-1912-4AC4-91A5-1BEFE22FFBF3}" presName="child4Text" presStyleLbl="bgAcc1" presStyleIdx="3" presStyleCnt="4">
        <dgm:presLayoutVars>
          <dgm:bulletEnabled val="1"/>
        </dgm:presLayoutVars>
      </dgm:prSet>
      <dgm:spPr/>
      <dgm:t>
        <a:bodyPr/>
        <a:lstStyle/>
        <a:p>
          <a:endParaRPr lang="en-GB"/>
        </a:p>
      </dgm:t>
    </dgm:pt>
    <dgm:pt modelId="{858275FB-8B95-4AC0-BDA6-8B7C3E4294F2}" type="pres">
      <dgm:prSet presAssocID="{16411B8E-1912-4AC4-91A5-1BEFE22FFBF3}" presName="childPlaceholder" presStyleCnt="0"/>
      <dgm:spPr/>
    </dgm:pt>
    <dgm:pt modelId="{629FBE6F-3B20-4E2B-9331-603F71EB04D0}" type="pres">
      <dgm:prSet presAssocID="{16411B8E-1912-4AC4-91A5-1BEFE22FFBF3}" presName="circle" presStyleCnt="0"/>
      <dgm:spPr/>
    </dgm:pt>
    <dgm:pt modelId="{43EA007C-E41A-4D52-97E7-87F9254FEC92}" type="pres">
      <dgm:prSet presAssocID="{16411B8E-1912-4AC4-91A5-1BEFE22FFBF3}" presName="quadrant1" presStyleLbl="node1" presStyleIdx="0" presStyleCnt="4">
        <dgm:presLayoutVars>
          <dgm:chMax val="1"/>
          <dgm:bulletEnabled val="1"/>
        </dgm:presLayoutVars>
      </dgm:prSet>
      <dgm:spPr/>
      <dgm:t>
        <a:bodyPr/>
        <a:lstStyle/>
        <a:p>
          <a:endParaRPr lang="en-GB"/>
        </a:p>
      </dgm:t>
    </dgm:pt>
    <dgm:pt modelId="{E0C2BC9C-67D6-419D-8602-0EDE524B16BC}" type="pres">
      <dgm:prSet presAssocID="{16411B8E-1912-4AC4-91A5-1BEFE22FFBF3}" presName="quadrant2" presStyleLbl="node1" presStyleIdx="1" presStyleCnt="4">
        <dgm:presLayoutVars>
          <dgm:chMax val="1"/>
          <dgm:bulletEnabled val="1"/>
        </dgm:presLayoutVars>
      </dgm:prSet>
      <dgm:spPr/>
      <dgm:t>
        <a:bodyPr/>
        <a:lstStyle/>
        <a:p>
          <a:endParaRPr lang="en-GB"/>
        </a:p>
      </dgm:t>
    </dgm:pt>
    <dgm:pt modelId="{A57921B3-D28B-4A57-867C-D29107A5728A}" type="pres">
      <dgm:prSet presAssocID="{16411B8E-1912-4AC4-91A5-1BEFE22FFBF3}" presName="quadrant3" presStyleLbl="node1" presStyleIdx="2" presStyleCnt="4">
        <dgm:presLayoutVars>
          <dgm:chMax val="1"/>
          <dgm:bulletEnabled val="1"/>
        </dgm:presLayoutVars>
      </dgm:prSet>
      <dgm:spPr/>
      <dgm:t>
        <a:bodyPr/>
        <a:lstStyle/>
        <a:p>
          <a:endParaRPr lang="en-GB"/>
        </a:p>
      </dgm:t>
    </dgm:pt>
    <dgm:pt modelId="{CDB2C7B8-2449-4BDA-AF7E-ED91B107D57F}" type="pres">
      <dgm:prSet presAssocID="{16411B8E-1912-4AC4-91A5-1BEFE22FFBF3}" presName="quadrant4" presStyleLbl="node1" presStyleIdx="3" presStyleCnt="4">
        <dgm:presLayoutVars>
          <dgm:chMax val="1"/>
          <dgm:bulletEnabled val="1"/>
        </dgm:presLayoutVars>
      </dgm:prSet>
      <dgm:spPr/>
      <dgm:t>
        <a:bodyPr/>
        <a:lstStyle/>
        <a:p>
          <a:endParaRPr lang="en-GB"/>
        </a:p>
      </dgm:t>
    </dgm:pt>
    <dgm:pt modelId="{50FC0DF6-9A68-4ED5-9333-22E65599B3F3}" type="pres">
      <dgm:prSet presAssocID="{16411B8E-1912-4AC4-91A5-1BEFE22FFBF3}" presName="quadrantPlaceholder" presStyleCnt="0"/>
      <dgm:spPr/>
    </dgm:pt>
    <dgm:pt modelId="{17F1D63A-DDA3-49E8-8D8F-E0D6BB6622DD}" type="pres">
      <dgm:prSet presAssocID="{16411B8E-1912-4AC4-91A5-1BEFE22FFBF3}" presName="center1" presStyleLbl="fgShp" presStyleIdx="0" presStyleCnt="2"/>
      <dgm:spPr/>
    </dgm:pt>
    <dgm:pt modelId="{30BFB65F-9C50-4CB4-A796-787C38111666}" type="pres">
      <dgm:prSet presAssocID="{16411B8E-1912-4AC4-91A5-1BEFE22FFBF3}" presName="center2" presStyleLbl="fgShp" presStyleIdx="1" presStyleCnt="2"/>
      <dgm:spPr/>
    </dgm:pt>
  </dgm:ptLst>
  <dgm:cxnLst>
    <dgm:cxn modelId="{0F3F4C4B-8696-46DA-A93D-5377EF60F634}" type="presOf" srcId="{365C4B76-9CC8-49ED-9D5F-06B88BE1ECD2}" destId="{CE898FA9-0DF0-4B81-A00A-ADFB47F95D48}" srcOrd="0" destOrd="1" presId="urn:microsoft.com/office/officeart/2005/8/layout/cycle4"/>
    <dgm:cxn modelId="{9A79AA50-7FB6-461C-AB29-47BB2BDF8D95}" srcId="{2F4A88F8-7F08-4D55-8F6E-F85D152E9726}" destId="{00EFD4B3-1B2E-40DD-AF41-1872E7CB9024}" srcOrd="0" destOrd="0" parTransId="{5A566145-E7C8-4564-A360-21F7453CD3A7}" sibTransId="{C1CC89D7-E353-46D0-B462-6310B6C34F45}"/>
    <dgm:cxn modelId="{F6DE581D-AAC5-4D0A-BB1F-3777591CA440}" type="presOf" srcId="{00EFD4B3-1B2E-40DD-AF41-1872E7CB9024}" destId="{371B04DD-C6FD-418B-B355-C0BFC49C8759}" srcOrd="1" destOrd="0" presId="urn:microsoft.com/office/officeart/2005/8/layout/cycle4"/>
    <dgm:cxn modelId="{BD8E8F04-4CFA-4596-9A8E-F2F3966B9E65}" type="presOf" srcId="{365C4B76-9CC8-49ED-9D5F-06B88BE1ECD2}" destId="{371B04DD-C6FD-418B-B355-C0BFC49C8759}" srcOrd="1" destOrd="1" presId="urn:microsoft.com/office/officeart/2005/8/layout/cycle4"/>
    <dgm:cxn modelId="{88D5D6AD-869D-4047-85E0-0F4FD1286005}" type="presOf" srcId="{994B0336-704D-4304-98D1-10446FA02076}" destId="{6B557550-5655-4AA6-B9E8-C97890ED4BFE}" srcOrd="0" destOrd="1" presId="urn:microsoft.com/office/officeart/2005/8/layout/cycle4"/>
    <dgm:cxn modelId="{C808D566-B908-430D-93C5-2ED49A03472D}" type="presOf" srcId="{3D7BC8F3-DC1F-4CE6-8C8E-A202E20C6796}" destId="{908F2F06-2562-4BCB-B72C-4DC7F1E78B7D}" srcOrd="1" destOrd="0" presId="urn:microsoft.com/office/officeart/2005/8/layout/cycle4"/>
    <dgm:cxn modelId="{332C25E9-D0ED-400A-A15C-C607E854CE8D}" type="presOf" srcId="{5D400CC7-23D3-4A9B-BE48-210B4A9A1416}" destId="{43EA007C-E41A-4D52-97E7-87F9254FEC92}" srcOrd="0" destOrd="0" presId="urn:microsoft.com/office/officeart/2005/8/layout/cycle4"/>
    <dgm:cxn modelId="{FEA2551F-3E48-4EC1-A659-F7C42BC2A6BE}" srcId="{2F4A88F8-7F08-4D55-8F6E-F85D152E9726}" destId="{365C4B76-9CC8-49ED-9D5F-06B88BE1ECD2}" srcOrd="1" destOrd="0" parTransId="{D0BD2AA2-2005-4C99-AB64-6C31446B3ABE}" sibTransId="{915A321C-2C6E-4A66-A6EC-7341E127D8CE}"/>
    <dgm:cxn modelId="{A3892541-94BB-4028-B806-375A1928FA94}" type="presOf" srcId="{2F4A88F8-7F08-4D55-8F6E-F85D152E9726}" destId="{A57921B3-D28B-4A57-867C-D29107A5728A}" srcOrd="0" destOrd="0" presId="urn:microsoft.com/office/officeart/2005/8/layout/cycle4"/>
    <dgm:cxn modelId="{B2A66C21-31CA-405E-835D-7538ECC51710}" type="presOf" srcId="{994B0336-704D-4304-98D1-10446FA02076}" destId="{F8353518-0898-4555-8FDA-30C91940A28F}" srcOrd="1" destOrd="1" presId="urn:microsoft.com/office/officeart/2005/8/layout/cycle4"/>
    <dgm:cxn modelId="{33264E82-018D-4D2F-B51B-3723B64B29E4}" type="presOf" srcId="{654F9261-96E5-423A-B98E-A978184B828C}" destId="{E0C2BC9C-67D6-419D-8602-0EDE524B16BC}" srcOrd="0" destOrd="0" presId="urn:microsoft.com/office/officeart/2005/8/layout/cycle4"/>
    <dgm:cxn modelId="{457E4EF2-D7FF-496E-A26C-99E7C9251368}" type="presOf" srcId="{10E9902E-8363-49A6-98D2-306DE35D4E8F}" destId="{34F962A3-54B5-4290-86BC-B5D2E9DC5C6E}" srcOrd="1" destOrd="0" presId="urn:microsoft.com/office/officeart/2005/8/layout/cycle4"/>
    <dgm:cxn modelId="{778695A0-2C68-4967-87CA-E4ECA07DF58C}" srcId="{16411B8E-1912-4AC4-91A5-1BEFE22FFBF3}" destId="{5D400CC7-23D3-4A9B-BE48-210B4A9A1416}" srcOrd="0" destOrd="0" parTransId="{6C771647-81D9-4C49-8138-CCE78BC15525}" sibTransId="{5B5FBF10-7BF2-4651-A2D5-D1B7F58365B9}"/>
    <dgm:cxn modelId="{ACCAD518-F9AE-4C45-8C31-81640B111B8E}" srcId="{5D400CC7-23D3-4A9B-BE48-210B4A9A1416}" destId="{10E9902E-8363-49A6-98D2-306DE35D4E8F}" srcOrd="0" destOrd="0" parTransId="{87BCFEF9-AE08-4F06-B570-C26E509D41ED}" sibTransId="{01B5C1EC-F628-4CE4-8631-9532BF50D80E}"/>
    <dgm:cxn modelId="{A17A7E6D-D9D9-4178-9838-BF4DE035BF1F}" type="presOf" srcId="{16411B8E-1912-4AC4-91A5-1BEFE22FFBF3}" destId="{48E8F9CF-3156-474F-AF33-B302478AEF71}" srcOrd="0" destOrd="0" presId="urn:microsoft.com/office/officeart/2005/8/layout/cycle4"/>
    <dgm:cxn modelId="{09C6AD49-C5F9-477F-89E2-25B091DA1D5F}" type="presOf" srcId="{621B40C3-214E-4913-AF9E-60A7D574F16C}" destId="{34F962A3-54B5-4290-86BC-B5D2E9DC5C6E}" srcOrd="1" destOrd="1" presId="urn:microsoft.com/office/officeart/2005/8/layout/cycle4"/>
    <dgm:cxn modelId="{8F463E57-05D9-4537-B545-898B58037A9B}" srcId="{16411B8E-1912-4AC4-91A5-1BEFE22FFBF3}" destId="{2F4A88F8-7F08-4D55-8F6E-F85D152E9726}" srcOrd="2" destOrd="0" parTransId="{18CAC6B4-8EBC-4F86-99AF-6DBA1A267829}" sibTransId="{47017381-D307-4EFC-AFE5-0C47D59511C5}"/>
    <dgm:cxn modelId="{0AF1D78D-2A44-42DD-8AF8-89C312DA18BC}" type="presOf" srcId="{6ECF5B44-AAB1-482E-8A4E-D80F2089C9AA}" destId="{CDB2C7B8-2449-4BDA-AF7E-ED91B107D57F}" srcOrd="0" destOrd="0" presId="urn:microsoft.com/office/officeart/2005/8/layout/cycle4"/>
    <dgm:cxn modelId="{87066EAC-D2E7-4A54-BB19-A7B1C8790DB0}" type="presOf" srcId="{A8497B55-A22F-4319-B09D-E642588C8D3D}" destId="{6B557550-5655-4AA6-B9E8-C97890ED4BFE}" srcOrd="0" destOrd="0" presId="urn:microsoft.com/office/officeart/2005/8/layout/cycle4"/>
    <dgm:cxn modelId="{DA58C717-7A4C-4CEB-88E6-E8B6A1DB400A}" srcId="{16411B8E-1912-4AC4-91A5-1BEFE22FFBF3}" destId="{6ECF5B44-AAB1-482E-8A4E-D80F2089C9AA}" srcOrd="3" destOrd="0" parTransId="{A02B6D63-24BA-4846-8A84-46746D1E708F}" sibTransId="{9E613D77-D979-4C36-931F-58A1E42E080E}"/>
    <dgm:cxn modelId="{6420281E-D9CE-4EF8-8004-F0A04ADCA660}" srcId="{16411B8E-1912-4AC4-91A5-1BEFE22FFBF3}" destId="{654F9261-96E5-423A-B98E-A978184B828C}" srcOrd="1" destOrd="0" parTransId="{27A16BE3-09E1-4C5B-9AD1-556A1FDFC140}" sibTransId="{A6E0842E-4F0F-4DB7-9F92-E5BDBA03D3AA}"/>
    <dgm:cxn modelId="{BCF60E13-0F63-424E-B2EB-E0FABB937E7B}" type="presOf" srcId="{10E9902E-8363-49A6-98D2-306DE35D4E8F}" destId="{E67EE9EE-C3FB-4273-A3CE-14E4E184E9B8}" srcOrd="0" destOrd="0" presId="urn:microsoft.com/office/officeart/2005/8/layout/cycle4"/>
    <dgm:cxn modelId="{8B25ED93-0D46-41AA-ADE7-26A8F52E12D3}" type="presOf" srcId="{3D7BC8F3-DC1F-4CE6-8C8E-A202E20C6796}" destId="{3D4381E6-A532-4E72-84C9-EB6CC3C5145E}" srcOrd="0" destOrd="0" presId="urn:microsoft.com/office/officeart/2005/8/layout/cycle4"/>
    <dgm:cxn modelId="{22EA3D98-E4DB-49D7-A7EC-A8371C946BC9}" srcId="{5D400CC7-23D3-4A9B-BE48-210B4A9A1416}" destId="{621B40C3-214E-4913-AF9E-60A7D574F16C}" srcOrd="1" destOrd="0" parTransId="{A09FFD85-A0BF-494C-B01E-54340191C52D}" sibTransId="{CA1C90AC-9627-4FF6-B8F0-AA9521BCBA35}"/>
    <dgm:cxn modelId="{1DA94C3F-A753-443E-9681-E84D2CD78E88}" srcId="{654F9261-96E5-423A-B98E-A978184B828C}" destId="{A8497B55-A22F-4319-B09D-E642588C8D3D}" srcOrd="0" destOrd="0" parTransId="{1C04D214-7844-4665-83AA-F39CAC272046}" sibTransId="{327E5BF0-393D-4A50-9C17-E6BA2B8207F3}"/>
    <dgm:cxn modelId="{28DF2BBB-5436-43D4-B500-025651D17623}" type="presOf" srcId="{A8497B55-A22F-4319-B09D-E642588C8D3D}" destId="{F8353518-0898-4555-8FDA-30C91940A28F}" srcOrd="1" destOrd="0" presId="urn:microsoft.com/office/officeart/2005/8/layout/cycle4"/>
    <dgm:cxn modelId="{38E8763A-7334-430D-9E40-8660378ABA86}" type="presOf" srcId="{621B40C3-214E-4913-AF9E-60A7D574F16C}" destId="{E67EE9EE-C3FB-4273-A3CE-14E4E184E9B8}" srcOrd="0" destOrd="1" presId="urn:microsoft.com/office/officeart/2005/8/layout/cycle4"/>
    <dgm:cxn modelId="{884ED1CD-9433-49BF-897B-D96FD2140C93}" srcId="{6ECF5B44-AAB1-482E-8A4E-D80F2089C9AA}" destId="{3D7BC8F3-DC1F-4CE6-8C8E-A202E20C6796}" srcOrd="0" destOrd="0" parTransId="{1D0063E1-AF85-44D6-99CD-B3EF4A822421}" sibTransId="{4B982607-A56A-4674-AD8B-E2D2CAF28A09}"/>
    <dgm:cxn modelId="{CBA448FC-EFC1-4157-A477-29C1DF9A7804}" srcId="{654F9261-96E5-423A-B98E-A978184B828C}" destId="{994B0336-704D-4304-98D1-10446FA02076}" srcOrd="1" destOrd="0" parTransId="{E7A77600-4DB2-40BC-937B-BFC1B5870359}" sibTransId="{B99F52F9-84C6-4265-9B28-C8CA7792F9EF}"/>
    <dgm:cxn modelId="{9DD29D33-99C4-4822-96A9-BFB864D32612}" type="presOf" srcId="{00EFD4B3-1B2E-40DD-AF41-1872E7CB9024}" destId="{CE898FA9-0DF0-4B81-A00A-ADFB47F95D48}" srcOrd="0" destOrd="0" presId="urn:microsoft.com/office/officeart/2005/8/layout/cycle4"/>
    <dgm:cxn modelId="{C61FDD1B-E894-4D28-BC4E-CB282FE9A807}" type="presParOf" srcId="{48E8F9CF-3156-474F-AF33-B302478AEF71}" destId="{A7957DE2-CDD5-48B2-BA30-0985E55C0378}" srcOrd="0" destOrd="0" presId="urn:microsoft.com/office/officeart/2005/8/layout/cycle4"/>
    <dgm:cxn modelId="{3CA800E6-C962-4618-9AA5-EFBB7CD26BC7}" type="presParOf" srcId="{A7957DE2-CDD5-48B2-BA30-0985E55C0378}" destId="{A84F3237-358B-4DD3-B749-BE524B5B877F}" srcOrd="0" destOrd="0" presId="urn:microsoft.com/office/officeart/2005/8/layout/cycle4"/>
    <dgm:cxn modelId="{3B6F0100-62A0-442E-871E-28E3EEF3514F}" type="presParOf" srcId="{A84F3237-358B-4DD3-B749-BE524B5B877F}" destId="{E67EE9EE-C3FB-4273-A3CE-14E4E184E9B8}" srcOrd="0" destOrd="0" presId="urn:microsoft.com/office/officeart/2005/8/layout/cycle4"/>
    <dgm:cxn modelId="{320A38E6-B863-4992-8344-FA4AA75CE58B}" type="presParOf" srcId="{A84F3237-358B-4DD3-B749-BE524B5B877F}" destId="{34F962A3-54B5-4290-86BC-B5D2E9DC5C6E}" srcOrd="1" destOrd="0" presId="urn:microsoft.com/office/officeart/2005/8/layout/cycle4"/>
    <dgm:cxn modelId="{38891FFF-E23E-4C9D-A554-F7AF77FBD025}" type="presParOf" srcId="{A7957DE2-CDD5-48B2-BA30-0985E55C0378}" destId="{0336E9A5-6825-4ACF-82A1-F08291CA3DA6}" srcOrd="1" destOrd="0" presId="urn:microsoft.com/office/officeart/2005/8/layout/cycle4"/>
    <dgm:cxn modelId="{055C073B-F6FE-411C-B6FF-4928EBAEBD22}" type="presParOf" srcId="{0336E9A5-6825-4ACF-82A1-F08291CA3DA6}" destId="{6B557550-5655-4AA6-B9E8-C97890ED4BFE}" srcOrd="0" destOrd="0" presId="urn:microsoft.com/office/officeart/2005/8/layout/cycle4"/>
    <dgm:cxn modelId="{8072B538-1ADB-49A5-9681-FAE9FAF5E1E8}" type="presParOf" srcId="{0336E9A5-6825-4ACF-82A1-F08291CA3DA6}" destId="{F8353518-0898-4555-8FDA-30C91940A28F}" srcOrd="1" destOrd="0" presId="urn:microsoft.com/office/officeart/2005/8/layout/cycle4"/>
    <dgm:cxn modelId="{2222B205-500C-4A76-8F05-BC45049EBEAB}" type="presParOf" srcId="{A7957DE2-CDD5-48B2-BA30-0985E55C0378}" destId="{DB5A374E-01F7-40CE-8A28-C13DBB8238DE}" srcOrd="2" destOrd="0" presId="urn:microsoft.com/office/officeart/2005/8/layout/cycle4"/>
    <dgm:cxn modelId="{E054544C-2D6E-47D7-87FC-3248944DCDBD}" type="presParOf" srcId="{DB5A374E-01F7-40CE-8A28-C13DBB8238DE}" destId="{CE898FA9-0DF0-4B81-A00A-ADFB47F95D48}" srcOrd="0" destOrd="0" presId="urn:microsoft.com/office/officeart/2005/8/layout/cycle4"/>
    <dgm:cxn modelId="{3829E53E-E6A4-4C82-880D-C7AF51EA3C73}" type="presParOf" srcId="{DB5A374E-01F7-40CE-8A28-C13DBB8238DE}" destId="{371B04DD-C6FD-418B-B355-C0BFC49C8759}" srcOrd="1" destOrd="0" presId="urn:microsoft.com/office/officeart/2005/8/layout/cycle4"/>
    <dgm:cxn modelId="{5750F4D9-6D90-4047-9AA4-BC69A7E479E4}" type="presParOf" srcId="{A7957DE2-CDD5-48B2-BA30-0985E55C0378}" destId="{9AFC1C39-8DC2-4A12-A79F-B64EF2F96A34}" srcOrd="3" destOrd="0" presId="urn:microsoft.com/office/officeart/2005/8/layout/cycle4"/>
    <dgm:cxn modelId="{4140A350-EED8-4E36-94ED-D7BD517CAB9E}" type="presParOf" srcId="{9AFC1C39-8DC2-4A12-A79F-B64EF2F96A34}" destId="{3D4381E6-A532-4E72-84C9-EB6CC3C5145E}" srcOrd="0" destOrd="0" presId="urn:microsoft.com/office/officeart/2005/8/layout/cycle4"/>
    <dgm:cxn modelId="{2FA51C32-1A8C-465C-9DAD-6083CD81C938}" type="presParOf" srcId="{9AFC1C39-8DC2-4A12-A79F-B64EF2F96A34}" destId="{908F2F06-2562-4BCB-B72C-4DC7F1E78B7D}" srcOrd="1" destOrd="0" presId="urn:microsoft.com/office/officeart/2005/8/layout/cycle4"/>
    <dgm:cxn modelId="{0D816E87-E68B-42B3-B0FB-F5CE141E4D78}" type="presParOf" srcId="{A7957DE2-CDD5-48B2-BA30-0985E55C0378}" destId="{858275FB-8B95-4AC0-BDA6-8B7C3E4294F2}" srcOrd="4" destOrd="0" presId="urn:microsoft.com/office/officeart/2005/8/layout/cycle4"/>
    <dgm:cxn modelId="{DF0D76CD-BA9C-4E11-AD32-F8B4DA751B5E}" type="presParOf" srcId="{48E8F9CF-3156-474F-AF33-B302478AEF71}" destId="{629FBE6F-3B20-4E2B-9331-603F71EB04D0}" srcOrd="1" destOrd="0" presId="urn:microsoft.com/office/officeart/2005/8/layout/cycle4"/>
    <dgm:cxn modelId="{1C15FDCF-EAAD-410F-925E-17AF524DC37A}" type="presParOf" srcId="{629FBE6F-3B20-4E2B-9331-603F71EB04D0}" destId="{43EA007C-E41A-4D52-97E7-87F9254FEC92}" srcOrd="0" destOrd="0" presId="urn:microsoft.com/office/officeart/2005/8/layout/cycle4"/>
    <dgm:cxn modelId="{743D4509-A966-4310-AB31-A6C34499725A}" type="presParOf" srcId="{629FBE6F-3B20-4E2B-9331-603F71EB04D0}" destId="{E0C2BC9C-67D6-419D-8602-0EDE524B16BC}" srcOrd="1" destOrd="0" presId="urn:microsoft.com/office/officeart/2005/8/layout/cycle4"/>
    <dgm:cxn modelId="{1821E6C6-28A4-4732-9174-2ED247BABB51}" type="presParOf" srcId="{629FBE6F-3B20-4E2B-9331-603F71EB04D0}" destId="{A57921B3-D28B-4A57-867C-D29107A5728A}" srcOrd="2" destOrd="0" presId="urn:microsoft.com/office/officeart/2005/8/layout/cycle4"/>
    <dgm:cxn modelId="{C65FFCAE-8F87-41DD-9DC4-030D006F1393}" type="presParOf" srcId="{629FBE6F-3B20-4E2B-9331-603F71EB04D0}" destId="{CDB2C7B8-2449-4BDA-AF7E-ED91B107D57F}" srcOrd="3" destOrd="0" presId="urn:microsoft.com/office/officeart/2005/8/layout/cycle4"/>
    <dgm:cxn modelId="{F058DFBE-C6AF-445A-8305-2AF91FAC39F9}" type="presParOf" srcId="{629FBE6F-3B20-4E2B-9331-603F71EB04D0}" destId="{50FC0DF6-9A68-4ED5-9333-22E65599B3F3}" srcOrd="4" destOrd="0" presId="urn:microsoft.com/office/officeart/2005/8/layout/cycle4"/>
    <dgm:cxn modelId="{E2B22897-E194-4811-AC49-7D5E535C875E}" type="presParOf" srcId="{48E8F9CF-3156-474F-AF33-B302478AEF71}" destId="{17F1D63A-DDA3-49E8-8D8F-E0D6BB6622DD}" srcOrd="2" destOrd="0" presId="urn:microsoft.com/office/officeart/2005/8/layout/cycle4"/>
    <dgm:cxn modelId="{A969177E-0960-48AA-ACD4-D49C3E7882FE}" type="presParOf" srcId="{48E8F9CF-3156-474F-AF33-B302478AEF71}" destId="{30BFB65F-9C50-4CB4-A796-787C38111666}"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1A1924-B3BC-4CB0-8F26-84E77D687B5D}" type="doc">
      <dgm:prSet loTypeId="urn:microsoft.com/office/officeart/2011/layout/RadialPictureList" loCatId="officeonline" qsTypeId="urn:microsoft.com/office/officeart/2005/8/quickstyle/simple1" qsCatId="simple" csTypeId="urn:microsoft.com/office/officeart/2005/8/colors/accent1_2" csCatId="accent1" phldr="1"/>
      <dgm:spPr/>
      <dgm:t>
        <a:bodyPr/>
        <a:lstStyle/>
        <a:p>
          <a:endParaRPr lang="en-GB"/>
        </a:p>
      </dgm:t>
    </dgm:pt>
    <dgm:pt modelId="{24CE9F67-77E3-49C5-B7CC-21BD137E02B5}">
      <dgm:prSet phldrT="[Text]"/>
      <dgm:spPr/>
      <dgm:t>
        <a:bodyPr/>
        <a:lstStyle/>
        <a:p>
          <a:r>
            <a:rPr lang="en-GB" dirty="0" smtClean="0"/>
            <a:t>Notice must contain all three parts</a:t>
          </a:r>
          <a:endParaRPr lang="en-GB" dirty="0"/>
        </a:p>
      </dgm:t>
    </dgm:pt>
    <dgm:pt modelId="{092B767C-8F42-46D2-AF22-FA2A0DEAE555}" type="parTrans" cxnId="{5C4E6A86-87E8-4DEA-8DE9-D3AB373E203F}">
      <dgm:prSet/>
      <dgm:spPr/>
      <dgm:t>
        <a:bodyPr/>
        <a:lstStyle/>
        <a:p>
          <a:endParaRPr lang="en-GB"/>
        </a:p>
      </dgm:t>
    </dgm:pt>
    <dgm:pt modelId="{F251B942-ADC4-4C6D-A1A4-BCFC6A507689}" type="sibTrans" cxnId="{5C4E6A86-87E8-4DEA-8DE9-D3AB373E203F}">
      <dgm:prSet/>
      <dgm:spPr/>
      <dgm:t>
        <a:bodyPr/>
        <a:lstStyle/>
        <a:p>
          <a:endParaRPr lang="en-GB"/>
        </a:p>
      </dgm:t>
    </dgm:pt>
    <dgm:pt modelId="{E1EEBCB1-7CB8-47B2-99D7-F10105B244E7}">
      <dgm:prSet phldrT="[Text]"/>
      <dgm:spPr/>
      <dgm:t>
        <a:bodyPr/>
        <a:lstStyle/>
        <a:p>
          <a:r>
            <a:rPr lang="en-GB" dirty="0" smtClean="0"/>
            <a:t>Tenant’s request</a:t>
          </a:r>
          <a:endParaRPr lang="en-GB" dirty="0"/>
        </a:p>
      </dgm:t>
    </dgm:pt>
    <dgm:pt modelId="{846CA022-D74D-4A22-B8B2-1B949F5F6B06}" type="parTrans" cxnId="{C74DD804-4785-4E52-ABA3-372FAD0692D9}">
      <dgm:prSet/>
      <dgm:spPr/>
      <dgm:t>
        <a:bodyPr/>
        <a:lstStyle/>
        <a:p>
          <a:endParaRPr lang="en-GB"/>
        </a:p>
      </dgm:t>
    </dgm:pt>
    <dgm:pt modelId="{0DD7A181-1E4B-4954-8891-9F7DA835D31F}" type="sibTrans" cxnId="{C74DD804-4785-4E52-ABA3-372FAD0692D9}">
      <dgm:prSet/>
      <dgm:spPr/>
      <dgm:t>
        <a:bodyPr/>
        <a:lstStyle/>
        <a:p>
          <a:endParaRPr lang="en-GB"/>
        </a:p>
      </dgm:t>
    </dgm:pt>
    <dgm:pt modelId="{4C4A39DA-1C32-4D79-A13E-A47B2BA71066}">
      <dgm:prSet phldrT="[Text]"/>
      <dgm:spPr/>
      <dgm:t>
        <a:bodyPr/>
        <a:lstStyle/>
        <a:p>
          <a:r>
            <a:rPr lang="en-GB" dirty="0" smtClean="0"/>
            <a:t>Schedule containing terms for a new lease</a:t>
          </a:r>
          <a:endParaRPr lang="en-GB" dirty="0"/>
        </a:p>
      </dgm:t>
    </dgm:pt>
    <dgm:pt modelId="{0BC30DA4-A321-4EA0-A1AC-A1B0D747207A}" type="parTrans" cxnId="{FA962B11-8C58-4155-9EA0-74958C25516A}">
      <dgm:prSet/>
      <dgm:spPr/>
      <dgm:t>
        <a:bodyPr/>
        <a:lstStyle/>
        <a:p>
          <a:endParaRPr lang="en-GB"/>
        </a:p>
      </dgm:t>
    </dgm:pt>
    <dgm:pt modelId="{DA158167-570F-4298-83D9-0ED287D31A26}" type="sibTrans" cxnId="{FA962B11-8C58-4155-9EA0-74958C25516A}">
      <dgm:prSet/>
      <dgm:spPr/>
      <dgm:t>
        <a:bodyPr/>
        <a:lstStyle/>
        <a:p>
          <a:endParaRPr lang="en-GB"/>
        </a:p>
      </dgm:t>
    </dgm:pt>
    <dgm:pt modelId="{AE00EA17-B3B7-4EEF-8931-E2A4CC7D4188}">
      <dgm:prSet phldrT="[Text]"/>
      <dgm:spPr/>
      <dgm:t>
        <a:bodyPr/>
        <a:lstStyle/>
        <a:p>
          <a:r>
            <a:rPr lang="en-GB" dirty="0" smtClean="0"/>
            <a:t>Important note for the landlord</a:t>
          </a:r>
          <a:endParaRPr lang="en-GB" dirty="0"/>
        </a:p>
      </dgm:t>
    </dgm:pt>
    <dgm:pt modelId="{FABB1078-E13E-4131-858B-FEC49177A20E}" type="parTrans" cxnId="{4C9152A8-BC09-4DDD-87FC-64516F3F4EDF}">
      <dgm:prSet/>
      <dgm:spPr/>
      <dgm:t>
        <a:bodyPr/>
        <a:lstStyle/>
        <a:p>
          <a:endParaRPr lang="en-GB"/>
        </a:p>
      </dgm:t>
    </dgm:pt>
    <dgm:pt modelId="{E2F24B00-D079-46A4-ACE0-543646A2C334}" type="sibTrans" cxnId="{4C9152A8-BC09-4DDD-87FC-64516F3F4EDF}">
      <dgm:prSet/>
      <dgm:spPr/>
      <dgm:t>
        <a:bodyPr/>
        <a:lstStyle/>
        <a:p>
          <a:endParaRPr lang="en-GB"/>
        </a:p>
      </dgm:t>
    </dgm:pt>
    <dgm:pt modelId="{CD28FD7D-71A1-4E6A-B716-0EB87149CFC6}" type="pres">
      <dgm:prSet presAssocID="{7D1A1924-B3BC-4CB0-8F26-84E77D687B5D}" presName="Name0" presStyleCnt="0">
        <dgm:presLayoutVars>
          <dgm:chMax val="1"/>
          <dgm:chPref val="1"/>
          <dgm:dir/>
          <dgm:resizeHandles/>
        </dgm:presLayoutVars>
      </dgm:prSet>
      <dgm:spPr/>
      <dgm:t>
        <a:bodyPr/>
        <a:lstStyle/>
        <a:p>
          <a:endParaRPr lang="en-GB"/>
        </a:p>
      </dgm:t>
    </dgm:pt>
    <dgm:pt modelId="{24EC87B9-7850-4D54-BC92-57DC9BC5DAD6}" type="pres">
      <dgm:prSet presAssocID="{24CE9F67-77E3-49C5-B7CC-21BD137E02B5}" presName="Parent" presStyleLbl="node1" presStyleIdx="0" presStyleCnt="2">
        <dgm:presLayoutVars>
          <dgm:chMax val="4"/>
          <dgm:chPref val="3"/>
        </dgm:presLayoutVars>
      </dgm:prSet>
      <dgm:spPr/>
      <dgm:t>
        <a:bodyPr/>
        <a:lstStyle/>
        <a:p>
          <a:endParaRPr lang="en-GB"/>
        </a:p>
      </dgm:t>
    </dgm:pt>
    <dgm:pt modelId="{58834DA5-8E25-406D-9E6A-931500EEBC73}" type="pres">
      <dgm:prSet presAssocID="{E1EEBCB1-7CB8-47B2-99D7-F10105B244E7}" presName="Accent" presStyleLbl="node1" presStyleIdx="1" presStyleCnt="2"/>
      <dgm:spPr/>
    </dgm:pt>
    <dgm:pt modelId="{0D0549B0-4830-41A7-A3AC-7A4BDCCBFC1B}" type="pres">
      <dgm:prSet presAssocID="{E1EEBCB1-7CB8-47B2-99D7-F10105B244E7}" presName="Image1" presStyleLbl="fgImgPlace1" presStyleIdx="0" presStyleCnt="3"/>
      <dgm:spPr/>
    </dgm:pt>
    <dgm:pt modelId="{28E20C22-5AA4-4EBA-BFA5-EF4BB4326BE9}" type="pres">
      <dgm:prSet presAssocID="{E1EEBCB1-7CB8-47B2-99D7-F10105B244E7}" presName="Child1" presStyleLbl="revTx" presStyleIdx="0" presStyleCnt="3">
        <dgm:presLayoutVars>
          <dgm:chMax val="0"/>
          <dgm:chPref val="0"/>
          <dgm:bulletEnabled val="1"/>
        </dgm:presLayoutVars>
      </dgm:prSet>
      <dgm:spPr/>
      <dgm:t>
        <a:bodyPr/>
        <a:lstStyle/>
        <a:p>
          <a:endParaRPr lang="en-GB"/>
        </a:p>
      </dgm:t>
    </dgm:pt>
    <dgm:pt modelId="{BCA6057D-8779-43CE-A594-536733D67814}" type="pres">
      <dgm:prSet presAssocID="{4C4A39DA-1C32-4D79-A13E-A47B2BA71066}" presName="Image2" presStyleCnt="0"/>
      <dgm:spPr/>
    </dgm:pt>
    <dgm:pt modelId="{A35C3DC5-F395-4CE5-AE9F-134DA4B115BB}" type="pres">
      <dgm:prSet presAssocID="{4C4A39DA-1C32-4D79-A13E-A47B2BA71066}" presName="Image" presStyleLbl="fgImgPlace1" presStyleIdx="1" presStyleCnt="3"/>
      <dgm:spPr/>
    </dgm:pt>
    <dgm:pt modelId="{633BD6A9-070A-4182-A246-8A98ACEA78C5}" type="pres">
      <dgm:prSet presAssocID="{4C4A39DA-1C32-4D79-A13E-A47B2BA71066}" presName="Child2" presStyleLbl="revTx" presStyleIdx="1" presStyleCnt="3">
        <dgm:presLayoutVars>
          <dgm:chMax val="0"/>
          <dgm:chPref val="0"/>
          <dgm:bulletEnabled val="1"/>
        </dgm:presLayoutVars>
      </dgm:prSet>
      <dgm:spPr/>
      <dgm:t>
        <a:bodyPr/>
        <a:lstStyle/>
        <a:p>
          <a:endParaRPr lang="en-GB"/>
        </a:p>
      </dgm:t>
    </dgm:pt>
    <dgm:pt modelId="{0A89A9A7-D442-4E93-A873-234BE2FB1BD3}" type="pres">
      <dgm:prSet presAssocID="{AE00EA17-B3B7-4EEF-8931-E2A4CC7D4188}" presName="Image3" presStyleCnt="0"/>
      <dgm:spPr/>
    </dgm:pt>
    <dgm:pt modelId="{05EBFCEC-C1F5-4564-9004-3823F332F880}" type="pres">
      <dgm:prSet presAssocID="{AE00EA17-B3B7-4EEF-8931-E2A4CC7D4188}" presName="Image" presStyleLbl="fgImgPlace1" presStyleIdx="2" presStyleCnt="3"/>
      <dgm:spPr/>
    </dgm:pt>
    <dgm:pt modelId="{1C1E7F0C-038B-4066-8568-C28E36D1021B}" type="pres">
      <dgm:prSet presAssocID="{AE00EA17-B3B7-4EEF-8931-E2A4CC7D4188}" presName="Child3" presStyleLbl="revTx" presStyleIdx="2" presStyleCnt="3">
        <dgm:presLayoutVars>
          <dgm:chMax val="0"/>
          <dgm:chPref val="0"/>
          <dgm:bulletEnabled val="1"/>
        </dgm:presLayoutVars>
      </dgm:prSet>
      <dgm:spPr/>
      <dgm:t>
        <a:bodyPr/>
        <a:lstStyle/>
        <a:p>
          <a:endParaRPr lang="en-GB"/>
        </a:p>
      </dgm:t>
    </dgm:pt>
  </dgm:ptLst>
  <dgm:cxnLst>
    <dgm:cxn modelId="{B6B045FB-CE44-4D45-8B09-AFD84FC06D0F}" type="presOf" srcId="{4C4A39DA-1C32-4D79-A13E-A47B2BA71066}" destId="{633BD6A9-070A-4182-A246-8A98ACEA78C5}" srcOrd="0" destOrd="0" presId="urn:microsoft.com/office/officeart/2011/layout/RadialPictureList"/>
    <dgm:cxn modelId="{C74DD804-4785-4E52-ABA3-372FAD0692D9}" srcId="{24CE9F67-77E3-49C5-B7CC-21BD137E02B5}" destId="{E1EEBCB1-7CB8-47B2-99D7-F10105B244E7}" srcOrd="0" destOrd="0" parTransId="{846CA022-D74D-4A22-B8B2-1B949F5F6B06}" sibTransId="{0DD7A181-1E4B-4954-8891-9F7DA835D31F}"/>
    <dgm:cxn modelId="{5C4E6A86-87E8-4DEA-8DE9-D3AB373E203F}" srcId="{7D1A1924-B3BC-4CB0-8F26-84E77D687B5D}" destId="{24CE9F67-77E3-49C5-B7CC-21BD137E02B5}" srcOrd="0" destOrd="0" parTransId="{092B767C-8F42-46D2-AF22-FA2A0DEAE555}" sibTransId="{F251B942-ADC4-4C6D-A1A4-BCFC6A507689}"/>
    <dgm:cxn modelId="{97B3090B-808A-4580-BF4D-A32C9FA708A5}" type="presOf" srcId="{24CE9F67-77E3-49C5-B7CC-21BD137E02B5}" destId="{24EC87B9-7850-4D54-BC92-57DC9BC5DAD6}" srcOrd="0" destOrd="0" presId="urn:microsoft.com/office/officeart/2011/layout/RadialPictureList"/>
    <dgm:cxn modelId="{4C9152A8-BC09-4DDD-87FC-64516F3F4EDF}" srcId="{24CE9F67-77E3-49C5-B7CC-21BD137E02B5}" destId="{AE00EA17-B3B7-4EEF-8931-E2A4CC7D4188}" srcOrd="2" destOrd="0" parTransId="{FABB1078-E13E-4131-858B-FEC49177A20E}" sibTransId="{E2F24B00-D079-46A4-ACE0-543646A2C334}"/>
    <dgm:cxn modelId="{BB361D44-46D2-4F09-9937-C1543AD9C668}" type="presOf" srcId="{7D1A1924-B3BC-4CB0-8F26-84E77D687B5D}" destId="{CD28FD7D-71A1-4E6A-B716-0EB87149CFC6}" srcOrd="0" destOrd="0" presId="urn:microsoft.com/office/officeart/2011/layout/RadialPictureList"/>
    <dgm:cxn modelId="{2C9B12B5-E4E7-4466-A58B-17376A214E9F}" type="presOf" srcId="{E1EEBCB1-7CB8-47B2-99D7-F10105B244E7}" destId="{28E20C22-5AA4-4EBA-BFA5-EF4BB4326BE9}" srcOrd="0" destOrd="0" presId="urn:microsoft.com/office/officeart/2011/layout/RadialPictureList"/>
    <dgm:cxn modelId="{FA962B11-8C58-4155-9EA0-74958C25516A}" srcId="{24CE9F67-77E3-49C5-B7CC-21BD137E02B5}" destId="{4C4A39DA-1C32-4D79-A13E-A47B2BA71066}" srcOrd="1" destOrd="0" parTransId="{0BC30DA4-A321-4EA0-A1AC-A1B0D747207A}" sibTransId="{DA158167-570F-4298-83D9-0ED287D31A26}"/>
    <dgm:cxn modelId="{FE357342-EEDC-45AD-822F-612B414B0F8B}" type="presOf" srcId="{AE00EA17-B3B7-4EEF-8931-E2A4CC7D4188}" destId="{1C1E7F0C-038B-4066-8568-C28E36D1021B}" srcOrd="0" destOrd="0" presId="urn:microsoft.com/office/officeart/2011/layout/RadialPictureList"/>
    <dgm:cxn modelId="{B6A8B9AD-1272-46CB-A7F0-E52E09A360CD}" type="presParOf" srcId="{CD28FD7D-71A1-4E6A-B716-0EB87149CFC6}" destId="{24EC87B9-7850-4D54-BC92-57DC9BC5DAD6}" srcOrd="0" destOrd="0" presId="urn:microsoft.com/office/officeart/2011/layout/RadialPictureList"/>
    <dgm:cxn modelId="{DF1FA32F-45ED-4F6C-8193-51E92C525B7A}" type="presParOf" srcId="{CD28FD7D-71A1-4E6A-B716-0EB87149CFC6}" destId="{58834DA5-8E25-406D-9E6A-931500EEBC73}" srcOrd="1" destOrd="0" presId="urn:microsoft.com/office/officeart/2011/layout/RadialPictureList"/>
    <dgm:cxn modelId="{E5B72675-D2D2-42C2-9072-A09F4AE0E196}" type="presParOf" srcId="{CD28FD7D-71A1-4E6A-B716-0EB87149CFC6}" destId="{0D0549B0-4830-41A7-A3AC-7A4BDCCBFC1B}" srcOrd="2" destOrd="0" presId="urn:microsoft.com/office/officeart/2011/layout/RadialPictureList"/>
    <dgm:cxn modelId="{43920380-B389-4784-8492-B727DF9890AA}" type="presParOf" srcId="{CD28FD7D-71A1-4E6A-B716-0EB87149CFC6}" destId="{28E20C22-5AA4-4EBA-BFA5-EF4BB4326BE9}" srcOrd="3" destOrd="0" presId="urn:microsoft.com/office/officeart/2011/layout/RadialPictureList"/>
    <dgm:cxn modelId="{553B483E-4904-4CC6-A031-F495E56506A5}" type="presParOf" srcId="{CD28FD7D-71A1-4E6A-B716-0EB87149CFC6}" destId="{BCA6057D-8779-43CE-A594-536733D67814}" srcOrd="4" destOrd="0" presId="urn:microsoft.com/office/officeart/2011/layout/RadialPictureList"/>
    <dgm:cxn modelId="{469453E1-92A7-4409-A865-8171D517BE1B}" type="presParOf" srcId="{BCA6057D-8779-43CE-A594-536733D67814}" destId="{A35C3DC5-F395-4CE5-AE9F-134DA4B115BB}" srcOrd="0" destOrd="0" presId="urn:microsoft.com/office/officeart/2011/layout/RadialPictureList"/>
    <dgm:cxn modelId="{C3610860-E536-4060-BE01-F51826E22501}" type="presParOf" srcId="{CD28FD7D-71A1-4E6A-B716-0EB87149CFC6}" destId="{633BD6A9-070A-4182-A246-8A98ACEA78C5}" srcOrd="5" destOrd="0" presId="urn:microsoft.com/office/officeart/2011/layout/RadialPictureList"/>
    <dgm:cxn modelId="{5FC305B5-81A1-43E8-A87E-70D6FE70E954}" type="presParOf" srcId="{CD28FD7D-71A1-4E6A-B716-0EB87149CFC6}" destId="{0A89A9A7-D442-4E93-A873-234BE2FB1BD3}" srcOrd="6" destOrd="0" presId="urn:microsoft.com/office/officeart/2011/layout/RadialPictureList"/>
    <dgm:cxn modelId="{5D3AD9E6-EBF7-4F1D-891F-B7D85CD0A8D7}" type="presParOf" srcId="{0A89A9A7-D442-4E93-A873-234BE2FB1BD3}" destId="{05EBFCEC-C1F5-4564-9004-3823F332F880}" srcOrd="0" destOrd="0" presId="urn:microsoft.com/office/officeart/2011/layout/RadialPictureList"/>
    <dgm:cxn modelId="{5942D3BE-C17A-428D-AD3F-127C4B51C024}" type="presParOf" srcId="{CD28FD7D-71A1-4E6A-B716-0EB87149CFC6}" destId="{1C1E7F0C-038B-4066-8568-C28E36D1021B}"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75CC27-9F80-4B71-BD44-ED2289531426}" type="doc">
      <dgm:prSet loTypeId="urn:microsoft.com/office/officeart/2005/8/layout/target3" loCatId="list" qsTypeId="urn:microsoft.com/office/officeart/2005/8/quickstyle/simple1" qsCatId="simple" csTypeId="urn:microsoft.com/office/officeart/2005/8/colors/colorful2" csCatId="colorful" phldr="1"/>
      <dgm:spPr/>
      <dgm:t>
        <a:bodyPr/>
        <a:lstStyle/>
        <a:p>
          <a:endParaRPr lang="en-GB"/>
        </a:p>
      </dgm:t>
    </dgm:pt>
    <dgm:pt modelId="{70CCD8D1-597D-4C53-9F61-7B004E86B9D9}">
      <dgm:prSet phldrT="[Text]"/>
      <dgm:spPr/>
      <dgm:t>
        <a:bodyPr/>
        <a:lstStyle/>
        <a:p>
          <a:r>
            <a:rPr lang="en-GB" dirty="0" smtClean="0"/>
            <a:t>Specify grounds in S30(1) of the Act</a:t>
          </a:r>
          <a:endParaRPr lang="en-GB" dirty="0"/>
        </a:p>
      </dgm:t>
    </dgm:pt>
    <dgm:pt modelId="{2A4E2BB1-96F7-436B-B5B5-7D329E706CE4}" type="parTrans" cxnId="{D5AC24D6-340D-4D25-98DE-43937F849620}">
      <dgm:prSet/>
      <dgm:spPr/>
      <dgm:t>
        <a:bodyPr/>
        <a:lstStyle/>
        <a:p>
          <a:endParaRPr lang="en-GB"/>
        </a:p>
      </dgm:t>
    </dgm:pt>
    <dgm:pt modelId="{7B55F776-4009-4D78-A9B8-498D4B791331}" type="sibTrans" cxnId="{D5AC24D6-340D-4D25-98DE-43937F849620}">
      <dgm:prSet/>
      <dgm:spPr/>
      <dgm:t>
        <a:bodyPr/>
        <a:lstStyle/>
        <a:p>
          <a:endParaRPr lang="en-GB"/>
        </a:p>
      </dgm:t>
    </dgm:pt>
    <dgm:pt modelId="{9052320F-E334-4610-837D-22A2D7D2C35C}">
      <dgm:prSet phldrT="[Text]"/>
      <dgm:spPr/>
      <dgm:t>
        <a:bodyPr/>
        <a:lstStyle/>
        <a:p>
          <a:r>
            <a:rPr lang="en-GB" dirty="0" smtClean="0"/>
            <a:t>The landlord requires the premises for development purposes or to occupy himself/itself.</a:t>
          </a:r>
          <a:endParaRPr lang="en-GB" dirty="0"/>
        </a:p>
      </dgm:t>
    </dgm:pt>
    <dgm:pt modelId="{F4D7B2FE-A31E-473E-879B-7E9B2ADC3B55}" type="parTrans" cxnId="{01722A29-8292-4251-8390-6D9D569774CB}">
      <dgm:prSet/>
      <dgm:spPr/>
      <dgm:t>
        <a:bodyPr/>
        <a:lstStyle/>
        <a:p>
          <a:endParaRPr lang="en-GB"/>
        </a:p>
      </dgm:t>
    </dgm:pt>
    <dgm:pt modelId="{A4F92D49-36D6-4E27-9782-F07B243657AA}" type="sibTrans" cxnId="{01722A29-8292-4251-8390-6D9D569774CB}">
      <dgm:prSet/>
      <dgm:spPr/>
      <dgm:t>
        <a:bodyPr/>
        <a:lstStyle/>
        <a:p>
          <a:endParaRPr lang="en-GB"/>
        </a:p>
      </dgm:t>
    </dgm:pt>
    <dgm:pt modelId="{9D38D9D1-703B-45C6-8CA8-03A51261FCCD}">
      <dgm:prSet phldrT="[Text]"/>
      <dgm:spPr/>
      <dgm:t>
        <a:bodyPr/>
        <a:lstStyle/>
        <a:p>
          <a:r>
            <a:rPr lang="en-GB" dirty="0" smtClean="0"/>
            <a:t>The tenant has a history of non-compliance.</a:t>
          </a:r>
          <a:endParaRPr lang="en-GB" dirty="0"/>
        </a:p>
      </dgm:t>
    </dgm:pt>
    <dgm:pt modelId="{3480284F-F250-4821-AE0E-61525AF8636A}" type="parTrans" cxnId="{EC53386F-D4AC-4ACD-AFF5-A6D69178C857}">
      <dgm:prSet/>
      <dgm:spPr/>
      <dgm:t>
        <a:bodyPr/>
        <a:lstStyle/>
        <a:p>
          <a:endParaRPr lang="en-GB"/>
        </a:p>
      </dgm:t>
    </dgm:pt>
    <dgm:pt modelId="{F51CB545-0379-449E-9434-DC9E955F3AF0}" type="sibTrans" cxnId="{EC53386F-D4AC-4ACD-AFF5-A6D69178C857}">
      <dgm:prSet/>
      <dgm:spPr/>
      <dgm:t>
        <a:bodyPr/>
        <a:lstStyle/>
        <a:p>
          <a:endParaRPr lang="en-GB"/>
        </a:p>
      </dgm:t>
    </dgm:pt>
    <dgm:pt modelId="{23AD226A-2A38-4095-A348-4D0A9DF2EAB8}">
      <dgm:prSet phldrT="[Text]"/>
      <dgm:spPr/>
      <dgm:t>
        <a:bodyPr/>
        <a:lstStyle/>
        <a:p>
          <a:r>
            <a:rPr lang="en-GB" dirty="0" smtClean="0"/>
            <a:t>Form of Notice</a:t>
          </a:r>
          <a:endParaRPr lang="en-GB" dirty="0"/>
        </a:p>
      </dgm:t>
    </dgm:pt>
    <dgm:pt modelId="{96D626BB-094F-4CCF-BB32-0A5397845C08}" type="parTrans" cxnId="{4F297171-477B-4DAF-A40A-606969F5F0CF}">
      <dgm:prSet/>
      <dgm:spPr/>
      <dgm:t>
        <a:bodyPr/>
        <a:lstStyle/>
        <a:p>
          <a:endParaRPr lang="en-GB"/>
        </a:p>
      </dgm:t>
    </dgm:pt>
    <dgm:pt modelId="{26C26CE4-0882-4F71-99EF-35A05012DAF7}" type="sibTrans" cxnId="{4F297171-477B-4DAF-A40A-606969F5F0CF}">
      <dgm:prSet/>
      <dgm:spPr/>
      <dgm:t>
        <a:bodyPr/>
        <a:lstStyle/>
        <a:p>
          <a:endParaRPr lang="en-GB"/>
        </a:p>
      </dgm:t>
    </dgm:pt>
    <dgm:pt modelId="{E0D6547E-C89A-4A8A-A982-D213E8E70DF6}">
      <dgm:prSet phldrT="[Text]"/>
      <dgm:spPr/>
      <dgm:t>
        <a:bodyPr/>
        <a:lstStyle/>
        <a:p>
          <a:r>
            <a:rPr lang="en-GB" dirty="0" smtClean="0"/>
            <a:t>No prescribed form.</a:t>
          </a:r>
          <a:endParaRPr lang="en-GB" dirty="0"/>
        </a:p>
      </dgm:t>
    </dgm:pt>
    <dgm:pt modelId="{868E3ED8-74F8-46AD-AEDB-FFEDAEE1EE3A}" type="parTrans" cxnId="{12FB29BC-BF88-4ED5-BDD7-47D067A72406}">
      <dgm:prSet/>
      <dgm:spPr/>
      <dgm:t>
        <a:bodyPr/>
        <a:lstStyle/>
        <a:p>
          <a:endParaRPr lang="en-GB"/>
        </a:p>
      </dgm:t>
    </dgm:pt>
    <dgm:pt modelId="{4867D7CA-49BF-4C7A-83F2-F8BDF42093A2}" type="sibTrans" cxnId="{12FB29BC-BF88-4ED5-BDD7-47D067A72406}">
      <dgm:prSet/>
      <dgm:spPr/>
      <dgm:t>
        <a:bodyPr/>
        <a:lstStyle/>
        <a:p>
          <a:endParaRPr lang="en-GB"/>
        </a:p>
      </dgm:t>
    </dgm:pt>
    <dgm:pt modelId="{25B7EC92-DC56-49AD-9A1C-5D9A67DE49C9}">
      <dgm:prSet phldrT="[Text]"/>
      <dgm:spPr/>
      <dgm:t>
        <a:bodyPr/>
        <a:lstStyle/>
        <a:p>
          <a:r>
            <a:rPr lang="en-GB" dirty="0" smtClean="0"/>
            <a:t>Must be in writing.</a:t>
          </a:r>
          <a:endParaRPr lang="en-GB" dirty="0"/>
        </a:p>
      </dgm:t>
    </dgm:pt>
    <dgm:pt modelId="{FDE87AF3-1B39-435E-91D4-3322BF22626B}" type="parTrans" cxnId="{D7F8BFDA-693D-4FEF-ABBD-8824C9D16598}">
      <dgm:prSet/>
      <dgm:spPr/>
      <dgm:t>
        <a:bodyPr/>
        <a:lstStyle/>
        <a:p>
          <a:endParaRPr lang="en-GB"/>
        </a:p>
      </dgm:t>
    </dgm:pt>
    <dgm:pt modelId="{2C740E2D-C1A4-4624-950E-9F201ADB55A4}" type="sibTrans" cxnId="{D7F8BFDA-693D-4FEF-ABBD-8824C9D16598}">
      <dgm:prSet/>
      <dgm:spPr/>
      <dgm:t>
        <a:bodyPr/>
        <a:lstStyle/>
        <a:p>
          <a:endParaRPr lang="en-GB"/>
        </a:p>
      </dgm:t>
    </dgm:pt>
    <dgm:pt modelId="{BDC91CBD-3FDB-4376-B598-902C39030266}">
      <dgm:prSet phldrT="[Text]"/>
      <dgm:spPr/>
      <dgm:t>
        <a:bodyPr/>
        <a:lstStyle/>
        <a:p>
          <a:r>
            <a:rPr lang="en-GB" dirty="0" smtClean="0"/>
            <a:t>Timing</a:t>
          </a:r>
          <a:endParaRPr lang="en-GB" dirty="0"/>
        </a:p>
      </dgm:t>
    </dgm:pt>
    <dgm:pt modelId="{E8721AE7-9BFB-4E47-812B-4D98054E4E33}" type="parTrans" cxnId="{560CD9D0-6A11-410C-8B4E-8EF81E13C12E}">
      <dgm:prSet/>
      <dgm:spPr/>
      <dgm:t>
        <a:bodyPr/>
        <a:lstStyle/>
        <a:p>
          <a:endParaRPr lang="en-GB"/>
        </a:p>
      </dgm:t>
    </dgm:pt>
    <dgm:pt modelId="{D06DDEF6-D645-4911-BDE9-8DB31919F275}" type="sibTrans" cxnId="{560CD9D0-6A11-410C-8B4E-8EF81E13C12E}">
      <dgm:prSet/>
      <dgm:spPr/>
      <dgm:t>
        <a:bodyPr/>
        <a:lstStyle/>
        <a:p>
          <a:endParaRPr lang="en-GB"/>
        </a:p>
      </dgm:t>
    </dgm:pt>
    <dgm:pt modelId="{4D887E72-2D62-4303-A4F8-EE37258C97F1}">
      <dgm:prSet phldrT="[Text]"/>
      <dgm:spPr/>
      <dgm:t>
        <a:bodyPr/>
        <a:lstStyle/>
        <a:p>
          <a:r>
            <a:rPr lang="en-GB" dirty="0" smtClean="0"/>
            <a:t>Must be served within 2 months of the Tenant serving a section 26 notice.</a:t>
          </a:r>
          <a:endParaRPr lang="en-GB" dirty="0"/>
        </a:p>
      </dgm:t>
    </dgm:pt>
    <dgm:pt modelId="{43DCB5B7-7E78-400D-842C-569E347F7710}" type="parTrans" cxnId="{CF55CD7B-398D-431D-B524-CE17D2C65913}">
      <dgm:prSet/>
      <dgm:spPr/>
      <dgm:t>
        <a:bodyPr/>
        <a:lstStyle/>
        <a:p>
          <a:endParaRPr lang="en-GB"/>
        </a:p>
      </dgm:t>
    </dgm:pt>
    <dgm:pt modelId="{6E50D844-A209-42AB-833F-84B8224A47E3}" type="sibTrans" cxnId="{CF55CD7B-398D-431D-B524-CE17D2C65913}">
      <dgm:prSet/>
      <dgm:spPr/>
      <dgm:t>
        <a:bodyPr/>
        <a:lstStyle/>
        <a:p>
          <a:endParaRPr lang="en-GB"/>
        </a:p>
      </dgm:t>
    </dgm:pt>
    <dgm:pt modelId="{BE453344-0E00-430D-BA1A-4ECC77C11F88}">
      <dgm:prSet phldrT="[Text]"/>
      <dgm:spPr/>
      <dgm:t>
        <a:bodyPr/>
        <a:lstStyle/>
        <a:p>
          <a:r>
            <a:rPr lang="en-GB" dirty="0" smtClean="0"/>
            <a:t>If the premises have been split and sub-let, where the whole premises would command a higher rent if let under one lease.</a:t>
          </a:r>
          <a:endParaRPr lang="en-GB" dirty="0"/>
        </a:p>
      </dgm:t>
    </dgm:pt>
    <dgm:pt modelId="{DE785CCD-BE95-4B39-8D28-8DA6199A2C71}" type="parTrans" cxnId="{F120549C-BEAA-4786-A3C2-94A5B15D298A}">
      <dgm:prSet/>
      <dgm:spPr/>
      <dgm:t>
        <a:bodyPr/>
        <a:lstStyle/>
        <a:p>
          <a:endParaRPr lang="en-US"/>
        </a:p>
      </dgm:t>
    </dgm:pt>
    <dgm:pt modelId="{B3080F1E-60FE-4136-BF47-24F23E3E86C3}" type="sibTrans" cxnId="{F120549C-BEAA-4786-A3C2-94A5B15D298A}">
      <dgm:prSet/>
      <dgm:spPr/>
      <dgm:t>
        <a:bodyPr/>
        <a:lstStyle/>
        <a:p>
          <a:endParaRPr lang="en-US"/>
        </a:p>
      </dgm:t>
    </dgm:pt>
    <dgm:pt modelId="{4F5404C1-0852-4E9D-ACAE-02C8B4A1A45B}">
      <dgm:prSet phldrT="[Text]"/>
      <dgm:spPr/>
      <dgm:t>
        <a:bodyPr/>
        <a:lstStyle/>
        <a:p>
          <a:endParaRPr lang="en-GB" dirty="0"/>
        </a:p>
      </dgm:t>
    </dgm:pt>
    <dgm:pt modelId="{BBD089AC-D3EB-4346-B7BB-AB49832884BE}" type="parTrans" cxnId="{E15935C7-F81F-44ED-8809-600E04FF8708}">
      <dgm:prSet/>
      <dgm:spPr/>
    </dgm:pt>
    <dgm:pt modelId="{A1FA5015-0FD2-420A-8A81-89295F416025}" type="sibTrans" cxnId="{E15935C7-F81F-44ED-8809-600E04FF8708}">
      <dgm:prSet/>
      <dgm:spPr/>
    </dgm:pt>
    <dgm:pt modelId="{A9801F08-8423-4167-BFC4-A388CABE8D10}">
      <dgm:prSet phldrT="[Text]"/>
      <dgm:spPr/>
      <dgm:t>
        <a:bodyPr/>
        <a:lstStyle/>
        <a:p>
          <a:r>
            <a:rPr lang="en-GB" dirty="0" smtClean="0"/>
            <a:t>If the landlord misses this deadline, it will no longer have a statutory right to object to the grant of a new lease. </a:t>
          </a:r>
          <a:endParaRPr lang="en-GB" dirty="0"/>
        </a:p>
      </dgm:t>
    </dgm:pt>
    <dgm:pt modelId="{18CAD352-2763-4476-A316-7A47AD07C646}" type="parTrans" cxnId="{64214E72-E8B0-4508-B70A-47EA627D859B}">
      <dgm:prSet/>
      <dgm:spPr/>
    </dgm:pt>
    <dgm:pt modelId="{D5155A1C-BFD9-4404-8996-6965CEA4CC97}" type="sibTrans" cxnId="{64214E72-E8B0-4508-B70A-47EA627D859B}">
      <dgm:prSet/>
      <dgm:spPr/>
    </dgm:pt>
    <dgm:pt modelId="{C1DF41DD-48F8-4D0E-940C-501F411AEB50}" type="pres">
      <dgm:prSet presAssocID="{C975CC27-9F80-4B71-BD44-ED2289531426}" presName="Name0" presStyleCnt="0">
        <dgm:presLayoutVars>
          <dgm:chMax val="7"/>
          <dgm:dir/>
          <dgm:animLvl val="lvl"/>
          <dgm:resizeHandles val="exact"/>
        </dgm:presLayoutVars>
      </dgm:prSet>
      <dgm:spPr/>
      <dgm:t>
        <a:bodyPr/>
        <a:lstStyle/>
        <a:p>
          <a:endParaRPr lang="en-GB"/>
        </a:p>
      </dgm:t>
    </dgm:pt>
    <dgm:pt modelId="{D4FF35C2-E813-4C7C-BB8E-F9BB4EB1BCD9}" type="pres">
      <dgm:prSet presAssocID="{70CCD8D1-597D-4C53-9F61-7B004E86B9D9}" presName="circle1" presStyleLbl="node1" presStyleIdx="0" presStyleCnt="3"/>
      <dgm:spPr/>
    </dgm:pt>
    <dgm:pt modelId="{EA890347-714D-42DA-AD61-551A60B47C2A}" type="pres">
      <dgm:prSet presAssocID="{70CCD8D1-597D-4C53-9F61-7B004E86B9D9}" presName="space" presStyleCnt="0"/>
      <dgm:spPr/>
    </dgm:pt>
    <dgm:pt modelId="{311637E6-19AB-444F-97D0-672665B89F34}" type="pres">
      <dgm:prSet presAssocID="{70CCD8D1-597D-4C53-9F61-7B004E86B9D9}" presName="rect1" presStyleLbl="alignAcc1" presStyleIdx="0" presStyleCnt="3"/>
      <dgm:spPr/>
      <dgm:t>
        <a:bodyPr/>
        <a:lstStyle/>
        <a:p>
          <a:endParaRPr lang="en-GB"/>
        </a:p>
      </dgm:t>
    </dgm:pt>
    <dgm:pt modelId="{6537FE46-1423-4AFA-9D2B-5D398568747D}" type="pres">
      <dgm:prSet presAssocID="{23AD226A-2A38-4095-A348-4D0A9DF2EAB8}" presName="vertSpace2" presStyleLbl="node1" presStyleIdx="0" presStyleCnt="3"/>
      <dgm:spPr/>
    </dgm:pt>
    <dgm:pt modelId="{1D47AF0A-B1DF-4725-89BB-8EACD29391F2}" type="pres">
      <dgm:prSet presAssocID="{23AD226A-2A38-4095-A348-4D0A9DF2EAB8}" presName="circle2" presStyleLbl="node1" presStyleIdx="1" presStyleCnt="3"/>
      <dgm:spPr/>
    </dgm:pt>
    <dgm:pt modelId="{D736BDC0-F26E-43A6-B0D5-0E7EE3E636CB}" type="pres">
      <dgm:prSet presAssocID="{23AD226A-2A38-4095-A348-4D0A9DF2EAB8}" presName="rect2" presStyleLbl="alignAcc1" presStyleIdx="1" presStyleCnt="3"/>
      <dgm:spPr/>
      <dgm:t>
        <a:bodyPr/>
        <a:lstStyle/>
        <a:p>
          <a:endParaRPr lang="en-GB"/>
        </a:p>
      </dgm:t>
    </dgm:pt>
    <dgm:pt modelId="{DB91C871-F373-46D7-85F9-1CC04002F86B}" type="pres">
      <dgm:prSet presAssocID="{BDC91CBD-3FDB-4376-B598-902C39030266}" presName="vertSpace3" presStyleLbl="node1" presStyleIdx="1" presStyleCnt="3"/>
      <dgm:spPr/>
    </dgm:pt>
    <dgm:pt modelId="{39717C4D-0B6B-4326-B221-5368E7DD5141}" type="pres">
      <dgm:prSet presAssocID="{BDC91CBD-3FDB-4376-B598-902C39030266}" presName="circle3" presStyleLbl="node1" presStyleIdx="2" presStyleCnt="3"/>
      <dgm:spPr/>
    </dgm:pt>
    <dgm:pt modelId="{40A62EE6-EDE5-425D-8163-C118946E01B5}" type="pres">
      <dgm:prSet presAssocID="{BDC91CBD-3FDB-4376-B598-902C39030266}" presName="rect3" presStyleLbl="alignAcc1" presStyleIdx="2" presStyleCnt="3"/>
      <dgm:spPr/>
      <dgm:t>
        <a:bodyPr/>
        <a:lstStyle/>
        <a:p>
          <a:endParaRPr lang="en-GB"/>
        </a:p>
      </dgm:t>
    </dgm:pt>
    <dgm:pt modelId="{6EF2943B-2F4E-4235-BF67-E9E367446BBD}" type="pres">
      <dgm:prSet presAssocID="{70CCD8D1-597D-4C53-9F61-7B004E86B9D9}" presName="rect1ParTx" presStyleLbl="alignAcc1" presStyleIdx="2" presStyleCnt="3">
        <dgm:presLayoutVars>
          <dgm:chMax val="1"/>
          <dgm:bulletEnabled val="1"/>
        </dgm:presLayoutVars>
      </dgm:prSet>
      <dgm:spPr/>
      <dgm:t>
        <a:bodyPr/>
        <a:lstStyle/>
        <a:p>
          <a:endParaRPr lang="en-GB"/>
        </a:p>
      </dgm:t>
    </dgm:pt>
    <dgm:pt modelId="{C1F72489-011E-430A-9CD3-E1561560327E}" type="pres">
      <dgm:prSet presAssocID="{70CCD8D1-597D-4C53-9F61-7B004E86B9D9}" presName="rect1ChTx" presStyleLbl="alignAcc1" presStyleIdx="2" presStyleCnt="3">
        <dgm:presLayoutVars>
          <dgm:bulletEnabled val="1"/>
        </dgm:presLayoutVars>
      </dgm:prSet>
      <dgm:spPr/>
      <dgm:t>
        <a:bodyPr/>
        <a:lstStyle/>
        <a:p>
          <a:endParaRPr lang="en-GB"/>
        </a:p>
      </dgm:t>
    </dgm:pt>
    <dgm:pt modelId="{8C2CCADD-9D65-4BC1-8D02-552ED1EFFDA3}" type="pres">
      <dgm:prSet presAssocID="{23AD226A-2A38-4095-A348-4D0A9DF2EAB8}" presName="rect2ParTx" presStyleLbl="alignAcc1" presStyleIdx="2" presStyleCnt="3">
        <dgm:presLayoutVars>
          <dgm:chMax val="1"/>
          <dgm:bulletEnabled val="1"/>
        </dgm:presLayoutVars>
      </dgm:prSet>
      <dgm:spPr/>
      <dgm:t>
        <a:bodyPr/>
        <a:lstStyle/>
        <a:p>
          <a:endParaRPr lang="en-GB"/>
        </a:p>
      </dgm:t>
    </dgm:pt>
    <dgm:pt modelId="{7055C1F6-50E8-4C48-BB25-B086DED4D698}" type="pres">
      <dgm:prSet presAssocID="{23AD226A-2A38-4095-A348-4D0A9DF2EAB8}" presName="rect2ChTx" presStyleLbl="alignAcc1" presStyleIdx="2" presStyleCnt="3">
        <dgm:presLayoutVars>
          <dgm:bulletEnabled val="1"/>
        </dgm:presLayoutVars>
      </dgm:prSet>
      <dgm:spPr/>
      <dgm:t>
        <a:bodyPr/>
        <a:lstStyle/>
        <a:p>
          <a:endParaRPr lang="en-GB"/>
        </a:p>
      </dgm:t>
    </dgm:pt>
    <dgm:pt modelId="{9E76FAB6-4F5B-40FF-97F8-08C7C6E61BA7}" type="pres">
      <dgm:prSet presAssocID="{BDC91CBD-3FDB-4376-B598-902C39030266}" presName="rect3ParTx" presStyleLbl="alignAcc1" presStyleIdx="2" presStyleCnt="3">
        <dgm:presLayoutVars>
          <dgm:chMax val="1"/>
          <dgm:bulletEnabled val="1"/>
        </dgm:presLayoutVars>
      </dgm:prSet>
      <dgm:spPr/>
      <dgm:t>
        <a:bodyPr/>
        <a:lstStyle/>
        <a:p>
          <a:endParaRPr lang="en-GB"/>
        </a:p>
      </dgm:t>
    </dgm:pt>
    <dgm:pt modelId="{C61B132F-8656-4190-92A9-43486655070D}" type="pres">
      <dgm:prSet presAssocID="{BDC91CBD-3FDB-4376-B598-902C39030266}" presName="rect3ChTx" presStyleLbl="alignAcc1" presStyleIdx="2" presStyleCnt="3">
        <dgm:presLayoutVars>
          <dgm:bulletEnabled val="1"/>
        </dgm:presLayoutVars>
      </dgm:prSet>
      <dgm:spPr/>
      <dgm:t>
        <a:bodyPr/>
        <a:lstStyle/>
        <a:p>
          <a:endParaRPr lang="en-GB"/>
        </a:p>
      </dgm:t>
    </dgm:pt>
  </dgm:ptLst>
  <dgm:cxnLst>
    <dgm:cxn modelId="{B9C988DC-C9E0-41A0-BE26-BCE0AB54F0B6}" type="presOf" srcId="{4D887E72-2D62-4303-A4F8-EE37258C97F1}" destId="{C61B132F-8656-4190-92A9-43486655070D}" srcOrd="0" destOrd="0" presId="urn:microsoft.com/office/officeart/2005/8/layout/target3"/>
    <dgm:cxn modelId="{B857F06A-50B0-4BFD-88BA-0289F7FB5217}" type="presOf" srcId="{A9801F08-8423-4167-BFC4-A388CABE8D10}" destId="{C61B132F-8656-4190-92A9-43486655070D}" srcOrd="0" destOrd="1" presId="urn:microsoft.com/office/officeart/2005/8/layout/target3"/>
    <dgm:cxn modelId="{267E1EFE-F02C-40A5-B927-C28B181FDD65}" type="presOf" srcId="{23AD226A-2A38-4095-A348-4D0A9DF2EAB8}" destId="{8C2CCADD-9D65-4BC1-8D02-552ED1EFFDA3}" srcOrd="1" destOrd="0" presId="urn:microsoft.com/office/officeart/2005/8/layout/target3"/>
    <dgm:cxn modelId="{D7F8BFDA-693D-4FEF-ABBD-8824C9D16598}" srcId="{23AD226A-2A38-4095-A348-4D0A9DF2EAB8}" destId="{25B7EC92-DC56-49AD-9A1C-5D9A67DE49C9}" srcOrd="1" destOrd="0" parTransId="{FDE87AF3-1B39-435E-91D4-3322BF22626B}" sibTransId="{2C740E2D-C1A4-4624-950E-9F201ADB55A4}"/>
    <dgm:cxn modelId="{27E613AC-6E0D-483A-A257-DB7968F4B98B}" type="presOf" srcId="{70CCD8D1-597D-4C53-9F61-7B004E86B9D9}" destId="{6EF2943B-2F4E-4235-BF67-E9E367446BBD}" srcOrd="1" destOrd="0" presId="urn:microsoft.com/office/officeart/2005/8/layout/target3"/>
    <dgm:cxn modelId="{14227FF6-3348-4CC4-A2A6-C1FC3DEA6C12}" type="presOf" srcId="{4F5404C1-0852-4E9D-ACAE-02C8B4A1A45B}" destId="{C61B132F-8656-4190-92A9-43486655070D}" srcOrd="0" destOrd="2" presId="urn:microsoft.com/office/officeart/2005/8/layout/target3"/>
    <dgm:cxn modelId="{B8AF5B6B-AC4F-4127-AF91-DF23183110B8}" type="presOf" srcId="{BDC91CBD-3FDB-4376-B598-902C39030266}" destId="{40A62EE6-EDE5-425D-8163-C118946E01B5}" srcOrd="0" destOrd="0" presId="urn:microsoft.com/office/officeart/2005/8/layout/target3"/>
    <dgm:cxn modelId="{0A03ED80-5ED3-4387-8FD8-DEF14CA11A58}" type="presOf" srcId="{C975CC27-9F80-4B71-BD44-ED2289531426}" destId="{C1DF41DD-48F8-4D0E-940C-501F411AEB50}" srcOrd="0" destOrd="0" presId="urn:microsoft.com/office/officeart/2005/8/layout/target3"/>
    <dgm:cxn modelId="{01722A29-8292-4251-8390-6D9D569774CB}" srcId="{70CCD8D1-597D-4C53-9F61-7B004E86B9D9}" destId="{9052320F-E334-4610-837D-22A2D7D2C35C}" srcOrd="0" destOrd="0" parTransId="{F4D7B2FE-A31E-473E-879B-7E9B2ADC3B55}" sibTransId="{A4F92D49-36D6-4E27-9782-F07B243657AA}"/>
    <dgm:cxn modelId="{9A46FB61-8F24-4F6C-90E1-26E21F821765}" type="presOf" srcId="{E0D6547E-C89A-4A8A-A982-D213E8E70DF6}" destId="{7055C1F6-50E8-4C48-BB25-B086DED4D698}" srcOrd="0" destOrd="0" presId="urn:microsoft.com/office/officeart/2005/8/layout/target3"/>
    <dgm:cxn modelId="{12FB29BC-BF88-4ED5-BDD7-47D067A72406}" srcId="{23AD226A-2A38-4095-A348-4D0A9DF2EAB8}" destId="{E0D6547E-C89A-4A8A-A982-D213E8E70DF6}" srcOrd="0" destOrd="0" parTransId="{868E3ED8-74F8-46AD-AEDB-FFEDAEE1EE3A}" sibTransId="{4867D7CA-49BF-4C7A-83F2-F8BDF42093A2}"/>
    <dgm:cxn modelId="{4F297171-477B-4DAF-A40A-606969F5F0CF}" srcId="{C975CC27-9F80-4B71-BD44-ED2289531426}" destId="{23AD226A-2A38-4095-A348-4D0A9DF2EAB8}" srcOrd="1" destOrd="0" parTransId="{96D626BB-094F-4CCF-BB32-0A5397845C08}" sibTransId="{26C26CE4-0882-4F71-99EF-35A05012DAF7}"/>
    <dgm:cxn modelId="{64214E72-E8B0-4508-B70A-47EA627D859B}" srcId="{BDC91CBD-3FDB-4376-B598-902C39030266}" destId="{A9801F08-8423-4167-BFC4-A388CABE8D10}" srcOrd="1" destOrd="0" parTransId="{18CAD352-2763-4476-A316-7A47AD07C646}" sibTransId="{D5155A1C-BFD9-4404-8996-6965CEA4CC97}"/>
    <dgm:cxn modelId="{EA4382A6-A094-45DD-98B6-5C8573A3F8E9}" type="presOf" srcId="{BDC91CBD-3FDB-4376-B598-902C39030266}" destId="{9E76FAB6-4F5B-40FF-97F8-08C7C6E61BA7}" srcOrd="1" destOrd="0" presId="urn:microsoft.com/office/officeart/2005/8/layout/target3"/>
    <dgm:cxn modelId="{794AF0BC-3FB0-4583-BEBE-99FB0CEDF5F3}" type="presOf" srcId="{9D38D9D1-703B-45C6-8CA8-03A51261FCCD}" destId="{C1F72489-011E-430A-9CD3-E1561560327E}" srcOrd="0" destOrd="1" presId="urn:microsoft.com/office/officeart/2005/8/layout/target3"/>
    <dgm:cxn modelId="{E15935C7-F81F-44ED-8809-600E04FF8708}" srcId="{BDC91CBD-3FDB-4376-B598-902C39030266}" destId="{4F5404C1-0852-4E9D-ACAE-02C8B4A1A45B}" srcOrd="2" destOrd="0" parTransId="{BBD089AC-D3EB-4346-B7BB-AB49832884BE}" sibTransId="{A1FA5015-0FD2-420A-8A81-89295F416025}"/>
    <dgm:cxn modelId="{ADA45C23-2EEE-4BE7-83F3-FF69B8CC034E}" type="presOf" srcId="{BE453344-0E00-430D-BA1A-4ECC77C11F88}" destId="{C1F72489-011E-430A-9CD3-E1561560327E}" srcOrd="0" destOrd="2" presId="urn:microsoft.com/office/officeart/2005/8/layout/target3"/>
    <dgm:cxn modelId="{D5AC24D6-340D-4D25-98DE-43937F849620}" srcId="{C975CC27-9F80-4B71-BD44-ED2289531426}" destId="{70CCD8D1-597D-4C53-9F61-7B004E86B9D9}" srcOrd="0" destOrd="0" parTransId="{2A4E2BB1-96F7-436B-B5B5-7D329E706CE4}" sibTransId="{7B55F776-4009-4D78-A9B8-498D4B791331}"/>
    <dgm:cxn modelId="{72FBACEF-2CF2-4B4D-A0A6-34BC8899A812}" type="presOf" srcId="{9052320F-E334-4610-837D-22A2D7D2C35C}" destId="{C1F72489-011E-430A-9CD3-E1561560327E}" srcOrd="0" destOrd="0" presId="urn:microsoft.com/office/officeart/2005/8/layout/target3"/>
    <dgm:cxn modelId="{CF55CD7B-398D-431D-B524-CE17D2C65913}" srcId="{BDC91CBD-3FDB-4376-B598-902C39030266}" destId="{4D887E72-2D62-4303-A4F8-EE37258C97F1}" srcOrd="0" destOrd="0" parTransId="{43DCB5B7-7E78-400D-842C-569E347F7710}" sibTransId="{6E50D844-A209-42AB-833F-84B8224A47E3}"/>
    <dgm:cxn modelId="{075502B6-A0B3-49DB-BA0C-E254266173D2}" type="presOf" srcId="{23AD226A-2A38-4095-A348-4D0A9DF2EAB8}" destId="{D736BDC0-F26E-43A6-B0D5-0E7EE3E636CB}" srcOrd="0" destOrd="0" presId="urn:microsoft.com/office/officeart/2005/8/layout/target3"/>
    <dgm:cxn modelId="{FC9FF159-5FDC-4BC9-BF2F-CC26FC4CEC55}" type="presOf" srcId="{25B7EC92-DC56-49AD-9A1C-5D9A67DE49C9}" destId="{7055C1F6-50E8-4C48-BB25-B086DED4D698}" srcOrd="0" destOrd="1" presId="urn:microsoft.com/office/officeart/2005/8/layout/target3"/>
    <dgm:cxn modelId="{EC53386F-D4AC-4ACD-AFF5-A6D69178C857}" srcId="{70CCD8D1-597D-4C53-9F61-7B004E86B9D9}" destId="{9D38D9D1-703B-45C6-8CA8-03A51261FCCD}" srcOrd="1" destOrd="0" parTransId="{3480284F-F250-4821-AE0E-61525AF8636A}" sibTransId="{F51CB545-0379-449E-9434-DC9E955F3AF0}"/>
    <dgm:cxn modelId="{48EB9B9A-C6FB-4007-B6A2-0D26583069F8}" type="presOf" srcId="{70CCD8D1-597D-4C53-9F61-7B004E86B9D9}" destId="{311637E6-19AB-444F-97D0-672665B89F34}" srcOrd="0" destOrd="0" presId="urn:microsoft.com/office/officeart/2005/8/layout/target3"/>
    <dgm:cxn modelId="{560CD9D0-6A11-410C-8B4E-8EF81E13C12E}" srcId="{C975CC27-9F80-4B71-BD44-ED2289531426}" destId="{BDC91CBD-3FDB-4376-B598-902C39030266}" srcOrd="2" destOrd="0" parTransId="{E8721AE7-9BFB-4E47-812B-4D98054E4E33}" sibTransId="{D06DDEF6-D645-4911-BDE9-8DB31919F275}"/>
    <dgm:cxn modelId="{F120549C-BEAA-4786-A3C2-94A5B15D298A}" srcId="{70CCD8D1-597D-4C53-9F61-7B004E86B9D9}" destId="{BE453344-0E00-430D-BA1A-4ECC77C11F88}" srcOrd="2" destOrd="0" parTransId="{DE785CCD-BE95-4B39-8D28-8DA6199A2C71}" sibTransId="{B3080F1E-60FE-4136-BF47-24F23E3E86C3}"/>
    <dgm:cxn modelId="{417F4010-9DFF-4EE4-9004-D657DDD3B1B1}" type="presParOf" srcId="{C1DF41DD-48F8-4D0E-940C-501F411AEB50}" destId="{D4FF35C2-E813-4C7C-BB8E-F9BB4EB1BCD9}" srcOrd="0" destOrd="0" presId="urn:microsoft.com/office/officeart/2005/8/layout/target3"/>
    <dgm:cxn modelId="{32C947CA-F8B6-450D-BFE2-9A29BA188FB3}" type="presParOf" srcId="{C1DF41DD-48F8-4D0E-940C-501F411AEB50}" destId="{EA890347-714D-42DA-AD61-551A60B47C2A}" srcOrd="1" destOrd="0" presId="urn:microsoft.com/office/officeart/2005/8/layout/target3"/>
    <dgm:cxn modelId="{82C410B3-C13D-47DC-9B0C-15D342974AA0}" type="presParOf" srcId="{C1DF41DD-48F8-4D0E-940C-501F411AEB50}" destId="{311637E6-19AB-444F-97D0-672665B89F34}" srcOrd="2" destOrd="0" presId="urn:microsoft.com/office/officeart/2005/8/layout/target3"/>
    <dgm:cxn modelId="{E622CE92-EC33-4434-BE22-ECDCEF642638}" type="presParOf" srcId="{C1DF41DD-48F8-4D0E-940C-501F411AEB50}" destId="{6537FE46-1423-4AFA-9D2B-5D398568747D}" srcOrd="3" destOrd="0" presId="urn:microsoft.com/office/officeart/2005/8/layout/target3"/>
    <dgm:cxn modelId="{3823C104-A784-40E7-B11C-300FA42CFF51}" type="presParOf" srcId="{C1DF41DD-48F8-4D0E-940C-501F411AEB50}" destId="{1D47AF0A-B1DF-4725-89BB-8EACD29391F2}" srcOrd="4" destOrd="0" presId="urn:microsoft.com/office/officeart/2005/8/layout/target3"/>
    <dgm:cxn modelId="{951C291B-121A-41AF-83DA-A9DFB23F974A}" type="presParOf" srcId="{C1DF41DD-48F8-4D0E-940C-501F411AEB50}" destId="{D736BDC0-F26E-43A6-B0D5-0E7EE3E636CB}" srcOrd="5" destOrd="0" presId="urn:microsoft.com/office/officeart/2005/8/layout/target3"/>
    <dgm:cxn modelId="{FA06529D-FEC9-4A46-8FCD-9F9D1983C118}" type="presParOf" srcId="{C1DF41DD-48F8-4D0E-940C-501F411AEB50}" destId="{DB91C871-F373-46D7-85F9-1CC04002F86B}" srcOrd="6" destOrd="0" presId="urn:microsoft.com/office/officeart/2005/8/layout/target3"/>
    <dgm:cxn modelId="{4E9429F7-C920-4C28-B3D8-2B9AAC9A75E0}" type="presParOf" srcId="{C1DF41DD-48F8-4D0E-940C-501F411AEB50}" destId="{39717C4D-0B6B-4326-B221-5368E7DD5141}" srcOrd="7" destOrd="0" presId="urn:microsoft.com/office/officeart/2005/8/layout/target3"/>
    <dgm:cxn modelId="{C6DA883B-34A2-4C5A-8A01-6D68315611FD}" type="presParOf" srcId="{C1DF41DD-48F8-4D0E-940C-501F411AEB50}" destId="{40A62EE6-EDE5-425D-8163-C118946E01B5}" srcOrd="8" destOrd="0" presId="urn:microsoft.com/office/officeart/2005/8/layout/target3"/>
    <dgm:cxn modelId="{36A7EFBD-9123-4A38-9D73-E02FD54027A9}" type="presParOf" srcId="{C1DF41DD-48F8-4D0E-940C-501F411AEB50}" destId="{6EF2943B-2F4E-4235-BF67-E9E367446BBD}" srcOrd="9" destOrd="0" presId="urn:microsoft.com/office/officeart/2005/8/layout/target3"/>
    <dgm:cxn modelId="{0C47F923-8332-4121-B5CB-10D3490DB33F}" type="presParOf" srcId="{C1DF41DD-48F8-4D0E-940C-501F411AEB50}" destId="{C1F72489-011E-430A-9CD3-E1561560327E}" srcOrd="10" destOrd="0" presId="urn:microsoft.com/office/officeart/2005/8/layout/target3"/>
    <dgm:cxn modelId="{B48BC7BC-06D1-4DBF-8F12-57307F3DCB9E}" type="presParOf" srcId="{C1DF41DD-48F8-4D0E-940C-501F411AEB50}" destId="{8C2CCADD-9D65-4BC1-8D02-552ED1EFFDA3}" srcOrd="11" destOrd="0" presId="urn:microsoft.com/office/officeart/2005/8/layout/target3"/>
    <dgm:cxn modelId="{73C9023B-4236-4506-8342-7A9366BBB1CB}" type="presParOf" srcId="{C1DF41DD-48F8-4D0E-940C-501F411AEB50}" destId="{7055C1F6-50E8-4C48-BB25-B086DED4D698}" srcOrd="12" destOrd="0" presId="urn:microsoft.com/office/officeart/2005/8/layout/target3"/>
    <dgm:cxn modelId="{491A05AC-789A-45AF-93FB-391E87F2C5B9}" type="presParOf" srcId="{C1DF41DD-48F8-4D0E-940C-501F411AEB50}" destId="{9E76FAB6-4F5B-40FF-97F8-08C7C6E61BA7}" srcOrd="13" destOrd="0" presId="urn:microsoft.com/office/officeart/2005/8/layout/target3"/>
    <dgm:cxn modelId="{7DEB6D7B-781C-4FCB-8F40-692A0881C2C8}" type="presParOf" srcId="{C1DF41DD-48F8-4D0E-940C-501F411AEB50}" destId="{C61B132F-8656-4190-92A9-43486655070D}"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B66FC0-794D-4253-82B3-B20490C95CBC}" type="doc">
      <dgm:prSet loTypeId="urn:microsoft.com/office/officeart/2005/8/layout/hList7" loCatId="list" qsTypeId="urn:microsoft.com/office/officeart/2005/8/quickstyle/simple1" qsCatId="simple" csTypeId="urn:microsoft.com/office/officeart/2005/8/colors/colorful4" csCatId="colorful" phldr="1"/>
      <dgm:spPr/>
    </dgm:pt>
    <dgm:pt modelId="{DA321038-D27E-480C-B02E-D3C2ED4E0216}">
      <dgm:prSet phldrT="[Text]"/>
      <dgm:spPr/>
      <dgm:t>
        <a:bodyPr/>
        <a:lstStyle/>
        <a:p>
          <a:r>
            <a:rPr lang="en-GB" dirty="0" smtClean="0"/>
            <a:t>Either party can initiate applications to Court</a:t>
          </a:r>
          <a:endParaRPr lang="en-GB" dirty="0"/>
        </a:p>
      </dgm:t>
    </dgm:pt>
    <dgm:pt modelId="{F12D7350-7806-497D-83C6-C0217BF9F4EE}" type="parTrans" cxnId="{31F88B6C-0E33-49A7-954F-AFA458033E2E}">
      <dgm:prSet/>
      <dgm:spPr/>
      <dgm:t>
        <a:bodyPr/>
        <a:lstStyle/>
        <a:p>
          <a:endParaRPr lang="en-GB"/>
        </a:p>
      </dgm:t>
    </dgm:pt>
    <dgm:pt modelId="{457D99E5-E43E-436B-9B7B-36729EA544EC}" type="sibTrans" cxnId="{31F88B6C-0E33-49A7-954F-AFA458033E2E}">
      <dgm:prSet/>
      <dgm:spPr/>
      <dgm:t>
        <a:bodyPr/>
        <a:lstStyle/>
        <a:p>
          <a:endParaRPr lang="en-GB"/>
        </a:p>
      </dgm:t>
    </dgm:pt>
    <dgm:pt modelId="{26A843F3-D7D1-4C60-ADA3-0B72C6E16DF2}">
      <dgm:prSet phldrT="[Text]"/>
      <dgm:spPr/>
      <dgm:t>
        <a:bodyPr/>
        <a:lstStyle/>
        <a:p>
          <a:r>
            <a:rPr lang="en-GB" dirty="0" smtClean="0"/>
            <a:t>Deadlines for making Court applications – ‘statutory period’</a:t>
          </a:r>
          <a:endParaRPr lang="en-GB" dirty="0"/>
        </a:p>
      </dgm:t>
    </dgm:pt>
    <dgm:pt modelId="{340AD13A-FD36-420A-AEEE-CD4482ECC7A3}" type="parTrans" cxnId="{DFC519B5-BD2F-4326-A923-898350927985}">
      <dgm:prSet/>
      <dgm:spPr/>
      <dgm:t>
        <a:bodyPr/>
        <a:lstStyle/>
        <a:p>
          <a:endParaRPr lang="en-GB"/>
        </a:p>
      </dgm:t>
    </dgm:pt>
    <dgm:pt modelId="{940C2DE5-4E25-448A-9A66-824C9A880324}" type="sibTrans" cxnId="{DFC519B5-BD2F-4326-A923-898350927985}">
      <dgm:prSet/>
      <dgm:spPr/>
      <dgm:t>
        <a:bodyPr/>
        <a:lstStyle/>
        <a:p>
          <a:endParaRPr lang="en-GB"/>
        </a:p>
      </dgm:t>
    </dgm:pt>
    <dgm:pt modelId="{DA399C6F-760D-4E65-97C8-14A1B798002B}">
      <dgm:prSet phldrT="[Text]"/>
      <dgm:spPr/>
      <dgm:t>
        <a:bodyPr/>
        <a:lstStyle/>
        <a:p>
          <a:r>
            <a:rPr lang="en-GB" dirty="0" smtClean="0"/>
            <a:t>Court application procedure – obtain legal advice</a:t>
          </a:r>
          <a:endParaRPr lang="en-GB" dirty="0"/>
        </a:p>
      </dgm:t>
    </dgm:pt>
    <dgm:pt modelId="{E4602A82-5F3E-42CA-AEB2-8E79DD366723}" type="parTrans" cxnId="{CBD0D22E-BDDD-4486-9349-B20FEC0F3667}">
      <dgm:prSet/>
      <dgm:spPr/>
      <dgm:t>
        <a:bodyPr/>
        <a:lstStyle/>
        <a:p>
          <a:endParaRPr lang="en-GB"/>
        </a:p>
      </dgm:t>
    </dgm:pt>
    <dgm:pt modelId="{0A43BBE0-A2B1-495F-8ACA-28DDE3A46C3C}" type="sibTrans" cxnId="{CBD0D22E-BDDD-4486-9349-B20FEC0F3667}">
      <dgm:prSet/>
      <dgm:spPr/>
      <dgm:t>
        <a:bodyPr/>
        <a:lstStyle/>
        <a:p>
          <a:endParaRPr lang="en-GB"/>
        </a:p>
      </dgm:t>
    </dgm:pt>
    <dgm:pt modelId="{1E4C49A2-FA3A-452B-9B3E-CE3ECE7231CF}" type="pres">
      <dgm:prSet presAssocID="{42B66FC0-794D-4253-82B3-B20490C95CBC}" presName="Name0" presStyleCnt="0">
        <dgm:presLayoutVars>
          <dgm:dir/>
          <dgm:resizeHandles val="exact"/>
        </dgm:presLayoutVars>
      </dgm:prSet>
      <dgm:spPr/>
    </dgm:pt>
    <dgm:pt modelId="{971892B0-43C8-4713-9018-0E953C447C98}" type="pres">
      <dgm:prSet presAssocID="{42B66FC0-794D-4253-82B3-B20490C95CBC}" presName="fgShape" presStyleLbl="fgShp" presStyleIdx="0" presStyleCnt="1"/>
      <dgm:spPr/>
    </dgm:pt>
    <dgm:pt modelId="{779CF41E-F0E1-4A23-8E1B-AE80AE0E182F}" type="pres">
      <dgm:prSet presAssocID="{42B66FC0-794D-4253-82B3-B20490C95CBC}" presName="linComp" presStyleCnt="0"/>
      <dgm:spPr/>
    </dgm:pt>
    <dgm:pt modelId="{82D6EDAB-F949-4DC5-B2B4-5E3E1C776978}" type="pres">
      <dgm:prSet presAssocID="{DA321038-D27E-480C-B02E-D3C2ED4E0216}" presName="compNode" presStyleCnt="0"/>
      <dgm:spPr/>
    </dgm:pt>
    <dgm:pt modelId="{2D5B82A5-DD16-4E83-89F5-0CCA51C9A2B3}" type="pres">
      <dgm:prSet presAssocID="{DA321038-D27E-480C-B02E-D3C2ED4E0216}" presName="bkgdShape" presStyleLbl="node1" presStyleIdx="0" presStyleCnt="3"/>
      <dgm:spPr/>
      <dgm:t>
        <a:bodyPr/>
        <a:lstStyle/>
        <a:p>
          <a:endParaRPr lang="en-GB"/>
        </a:p>
      </dgm:t>
    </dgm:pt>
    <dgm:pt modelId="{C38AB080-9C31-44A7-B3F7-49DD549FF37F}" type="pres">
      <dgm:prSet presAssocID="{DA321038-D27E-480C-B02E-D3C2ED4E0216}" presName="nodeTx" presStyleLbl="node1" presStyleIdx="0" presStyleCnt="3">
        <dgm:presLayoutVars>
          <dgm:bulletEnabled val="1"/>
        </dgm:presLayoutVars>
      </dgm:prSet>
      <dgm:spPr/>
      <dgm:t>
        <a:bodyPr/>
        <a:lstStyle/>
        <a:p>
          <a:endParaRPr lang="en-GB"/>
        </a:p>
      </dgm:t>
    </dgm:pt>
    <dgm:pt modelId="{FD59516D-8871-4175-A8F9-A613577C3154}" type="pres">
      <dgm:prSet presAssocID="{DA321038-D27E-480C-B02E-D3C2ED4E0216}" presName="invisiNode" presStyleLbl="node1" presStyleIdx="0" presStyleCnt="3"/>
      <dgm:spPr/>
    </dgm:pt>
    <dgm:pt modelId="{76672B29-606A-48AE-AF9E-C7B55B9EA73F}" type="pres">
      <dgm:prSet presAssocID="{DA321038-D27E-480C-B02E-D3C2ED4E0216}" presName="imagNode" presStyleLbl="fgImgPlace1" presStyleIdx="0" presStyleCnt="3"/>
      <dgm:spPr/>
    </dgm:pt>
    <dgm:pt modelId="{252042D6-3BE9-403B-87A1-11B3253EFE9D}" type="pres">
      <dgm:prSet presAssocID="{457D99E5-E43E-436B-9B7B-36729EA544EC}" presName="sibTrans" presStyleLbl="sibTrans2D1" presStyleIdx="0" presStyleCnt="0"/>
      <dgm:spPr/>
      <dgm:t>
        <a:bodyPr/>
        <a:lstStyle/>
        <a:p>
          <a:endParaRPr lang="en-GB"/>
        </a:p>
      </dgm:t>
    </dgm:pt>
    <dgm:pt modelId="{E8746C15-F8D6-4CF5-8F4A-8034FC8B2467}" type="pres">
      <dgm:prSet presAssocID="{26A843F3-D7D1-4C60-ADA3-0B72C6E16DF2}" presName="compNode" presStyleCnt="0"/>
      <dgm:spPr/>
    </dgm:pt>
    <dgm:pt modelId="{F8EEFAF4-A57B-4938-85EC-4FC785D533FF}" type="pres">
      <dgm:prSet presAssocID="{26A843F3-D7D1-4C60-ADA3-0B72C6E16DF2}" presName="bkgdShape" presStyleLbl="node1" presStyleIdx="1" presStyleCnt="3"/>
      <dgm:spPr/>
      <dgm:t>
        <a:bodyPr/>
        <a:lstStyle/>
        <a:p>
          <a:endParaRPr lang="en-GB"/>
        </a:p>
      </dgm:t>
    </dgm:pt>
    <dgm:pt modelId="{70FCBAA1-81B8-48B9-80B1-59D4AAA51537}" type="pres">
      <dgm:prSet presAssocID="{26A843F3-D7D1-4C60-ADA3-0B72C6E16DF2}" presName="nodeTx" presStyleLbl="node1" presStyleIdx="1" presStyleCnt="3">
        <dgm:presLayoutVars>
          <dgm:bulletEnabled val="1"/>
        </dgm:presLayoutVars>
      </dgm:prSet>
      <dgm:spPr/>
      <dgm:t>
        <a:bodyPr/>
        <a:lstStyle/>
        <a:p>
          <a:endParaRPr lang="en-GB"/>
        </a:p>
      </dgm:t>
    </dgm:pt>
    <dgm:pt modelId="{F0B3D612-994D-48D8-BB0A-694DFB2EA448}" type="pres">
      <dgm:prSet presAssocID="{26A843F3-D7D1-4C60-ADA3-0B72C6E16DF2}" presName="invisiNode" presStyleLbl="node1" presStyleIdx="1" presStyleCnt="3"/>
      <dgm:spPr/>
    </dgm:pt>
    <dgm:pt modelId="{5C83B225-C026-479E-AFB1-E3B7005F2658}" type="pres">
      <dgm:prSet presAssocID="{26A843F3-D7D1-4C60-ADA3-0B72C6E16DF2}" presName="imagNode" presStyleLbl="fgImgPlace1" presStyleIdx="1" presStyleCnt="3"/>
      <dgm:spPr/>
    </dgm:pt>
    <dgm:pt modelId="{67EE9FC4-EB79-4FCA-9398-1B71846FA109}" type="pres">
      <dgm:prSet presAssocID="{940C2DE5-4E25-448A-9A66-824C9A880324}" presName="sibTrans" presStyleLbl="sibTrans2D1" presStyleIdx="0" presStyleCnt="0"/>
      <dgm:spPr/>
      <dgm:t>
        <a:bodyPr/>
        <a:lstStyle/>
        <a:p>
          <a:endParaRPr lang="en-GB"/>
        </a:p>
      </dgm:t>
    </dgm:pt>
    <dgm:pt modelId="{04E809FB-3D96-4826-8B54-EA5864113F63}" type="pres">
      <dgm:prSet presAssocID="{DA399C6F-760D-4E65-97C8-14A1B798002B}" presName="compNode" presStyleCnt="0"/>
      <dgm:spPr/>
    </dgm:pt>
    <dgm:pt modelId="{D3F8F83D-3916-4315-9130-744364119538}" type="pres">
      <dgm:prSet presAssocID="{DA399C6F-760D-4E65-97C8-14A1B798002B}" presName="bkgdShape" presStyleLbl="node1" presStyleIdx="2" presStyleCnt="3"/>
      <dgm:spPr/>
      <dgm:t>
        <a:bodyPr/>
        <a:lstStyle/>
        <a:p>
          <a:endParaRPr lang="en-GB"/>
        </a:p>
      </dgm:t>
    </dgm:pt>
    <dgm:pt modelId="{C9AD4017-8C39-41F9-ADB1-C555D8491F22}" type="pres">
      <dgm:prSet presAssocID="{DA399C6F-760D-4E65-97C8-14A1B798002B}" presName="nodeTx" presStyleLbl="node1" presStyleIdx="2" presStyleCnt="3">
        <dgm:presLayoutVars>
          <dgm:bulletEnabled val="1"/>
        </dgm:presLayoutVars>
      </dgm:prSet>
      <dgm:spPr/>
      <dgm:t>
        <a:bodyPr/>
        <a:lstStyle/>
        <a:p>
          <a:endParaRPr lang="en-GB"/>
        </a:p>
      </dgm:t>
    </dgm:pt>
    <dgm:pt modelId="{B5D36A16-4D69-4A9A-9B62-E713D450888F}" type="pres">
      <dgm:prSet presAssocID="{DA399C6F-760D-4E65-97C8-14A1B798002B}" presName="invisiNode" presStyleLbl="node1" presStyleIdx="2" presStyleCnt="3"/>
      <dgm:spPr/>
    </dgm:pt>
    <dgm:pt modelId="{833B387A-6B2C-4C8D-B0A0-259BA7E30472}" type="pres">
      <dgm:prSet presAssocID="{DA399C6F-760D-4E65-97C8-14A1B798002B}" presName="imagNode" presStyleLbl="fgImgPlace1" presStyleIdx="2" presStyleCnt="3"/>
      <dgm:spPr/>
    </dgm:pt>
  </dgm:ptLst>
  <dgm:cxnLst>
    <dgm:cxn modelId="{31F88B6C-0E33-49A7-954F-AFA458033E2E}" srcId="{42B66FC0-794D-4253-82B3-B20490C95CBC}" destId="{DA321038-D27E-480C-B02E-D3C2ED4E0216}" srcOrd="0" destOrd="0" parTransId="{F12D7350-7806-497D-83C6-C0217BF9F4EE}" sibTransId="{457D99E5-E43E-436B-9B7B-36729EA544EC}"/>
    <dgm:cxn modelId="{247B341F-122C-41AD-98FA-4B8A9EFB63B0}" type="presOf" srcId="{DA321038-D27E-480C-B02E-D3C2ED4E0216}" destId="{C38AB080-9C31-44A7-B3F7-49DD549FF37F}" srcOrd="1" destOrd="0" presId="urn:microsoft.com/office/officeart/2005/8/layout/hList7"/>
    <dgm:cxn modelId="{0D3D9BD9-65EE-4145-B946-23F6099C5203}" type="presOf" srcId="{42B66FC0-794D-4253-82B3-B20490C95CBC}" destId="{1E4C49A2-FA3A-452B-9B3E-CE3ECE7231CF}" srcOrd="0" destOrd="0" presId="urn:microsoft.com/office/officeart/2005/8/layout/hList7"/>
    <dgm:cxn modelId="{318C7722-DD45-457C-9FF2-62D0419C557A}" type="presOf" srcId="{457D99E5-E43E-436B-9B7B-36729EA544EC}" destId="{252042D6-3BE9-403B-87A1-11B3253EFE9D}" srcOrd="0" destOrd="0" presId="urn:microsoft.com/office/officeart/2005/8/layout/hList7"/>
    <dgm:cxn modelId="{BD3F1F7D-079A-47C1-8847-DFF2EEF342AD}" type="presOf" srcId="{26A843F3-D7D1-4C60-ADA3-0B72C6E16DF2}" destId="{70FCBAA1-81B8-48B9-80B1-59D4AAA51537}" srcOrd="1" destOrd="0" presId="urn:microsoft.com/office/officeart/2005/8/layout/hList7"/>
    <dgm:cxn modelId="{47AF4391-A452-4E1F-A926-E79644A382DC}" type="presOf" srcId="{940C2DE5-4E25-448A-9A66-824C9A880324}" destId="{67EE9FC4-EB79-4FCA-9398-1B71846FA109}" srcOrd="0" destOrd="0" presId="urn:microsoft.com/office/officeart/2005/8/layout/hList7"/>
    <dgm:cxn modelId="{F9494FF0-EDD4-463C-A336-CB45D85CC457}" type="presOf" srcId="{DA399C6F-760D-4E65-97C8-14A1B798002B}" destId="{D3F8F83D-3916-4315-9130-744364119538}" srcOrd="0" destOrd="0" presId="urn:microsoft.com/office/officeart/2005/8/layout/hList7"/>
    <dgm:cxn modelId="{1F845CB3-27B7-4665-9E6B-1974F77C6CC0}" type="presOf" srcId="{26A843F3-D7D1-4C60-ADA3-0B72C6E16DF2}" destId="{F8EEFAF4-A57B-4938-85EC-4FC785D533FF}" srcOrd="0" destOrd="0" presId="urn:microsoft.com/office/officeart/2005/8/layout/hList7"/>
    <dgm:cxn modelId="{C8A2F1D2-0C1C-4BCD-83A6-31DC1B556545}" type="presOf" srcId="{DA321038-D27E-480C-B02E-D3C2ED4E0216}" destId="{2D5B82A5-DD16-4E83-89F5-0CCA51C9A2B3}" srcOrd="0" destOrd="0" presId="urn:microsoft.com/office/officeart/2005/8/layout/hList7"/>
    <dgm:cxn modelId="{633F83E9-6AC6-456E-AC0E-8B8AEFA05CA8}" type="presOf" srcId="{DA399C6F-760D-4E65-97C8-14A1B798002B}" destId="{C9AD4017-8C39-41F9-ADB1-C555D8491F22}" srcOrd="1" destOrd="0" presId="urn:microsoft.com/office/officeart/2005/8/layout/hList7"/>
    <dgm:cxn modelId="{DFC519B5-BD2F-4326-A923-898350927985}" srcId="{42B66FC0-794D-4253-82B3-B20490C95CBC}" destId="{26A843F3-D7D1-4C60-ADA3-0B72C6E16DF2}" srcOrd="1" destOrd="0" parTransId="{340AD13A-FD36-420A-AEEE-CD4482ECC7A3}" sibTransId="{940C2DE5-4E25-448A-9A66-824C9A880324}"/>
    <dgm:cxn modelId="{CBD0D22E-BDDD-4486-9349-B20FEC0F3667}" srcId="{42B66FC0-794D-4253-82B3-B20490C95CBC}" destId="{DA399C6F-760D-4E65-97C8-14A1B798002B}" srcOrd="2" destOrd="0" parTransId="{E4602A82-5F3E-42CA-AEB2-8E79DD366723}" sibTransId="{0A43BBE0-A2B1-495F-8ACA-28DDE3A46C3C}"/>
    <dgm:cxn modelId="{5B3C4B70-B711-4EF9-A208-22907E94FE9C}" type="presParOf" srcId="{1E4C49A2-FA3A-452B-9B3E-CE3ECE7231CF}" destId="{971892B0-43C8-4713-9018-0E953C447C98}" srcOrd="0" destOrd="0" presId="urn:microsoft.com/office/officeart/2005/8/layout/hList7"/>
    <dgm:cxn modelId="{D7360BA2-8CCB-42B6-AB3B-8C693D252F5B}" type="presParOf" srcId="{1E4C49A2-FA3A-452B-9B3E-CE3ECE7231CF}" destId="{779CF41E-F0E1-4A23-8E1B-AE80AE0E182F}" srcOrd="1" destOrd="0" presId="urn:microsoft.com/office/officeart/2005/8/layout/hList7"/>
    <dgm:cxn modelId="{EA39C76C-A6E1-48AE-9D65-D1AF7EBFC996}" type="presParOf" srcId="{779CF41E-F0E1-4A23-8E1B-AE80AE0E182F}" destId="{82D6EDAB-F949-4DC5-B2B4-5E3E1C776978}" srcOrd="0" destOrd="0" presId="urn:microsoft.com/office/officeart/2005/8/layout/hList7"/>
    <dgm:cxn modelId="{F7170DFF-8246-491D-B0EC-F6E76F6DCDE8}" type="presParOf" srcId="{82D6EDAB-F949-4DC5-B2B4-5E3E1C776978}" destId="{2D5B82A5-DD16-4E83-89F5-0CCA51C9A2B3}" srcOrd="0" destOrd="0" presId="urn:microsoft.com/office/officeart/2005/8/layout/hList7"/>
    <dgm:cxn modelId="{E575B78A-9BE5-475B-86B2-CCCD098ECE6B}" type="presParOf" srcId="{82D6EDAB-F949-4DC5-B2B4-5E3E1C776978}" destId="{C38AB080-9C31-44A7-B3F7-49DD549FF37F}" srcOrd="1" destOrd="0" presId="urn:microsoft.com/office/officeart/2005/8/layout/hList7"/>
    <dgm:cxn modelId="{23398687-FE36-46D4-9DBA-109C447EB2E5}" type="presParOf" srcId="{82D6EDAB-F949-4DC5-B2B4-5E3E1C776978}" destId="{FD59516D-8871-4175-A8F9-A613577C3154}" srcOrd="2" destOrd="0" presId="urn:microsoft.com/office/officeart/2005/8/layout/hList7"/>
    <dgm:cxn modelId="{B6478A62-EF8F-4C44-81EB-F4305A554C39}" type="presParOf" srcId="{82D6EDAB-F949-4DC5-B2B4-5E3E1C776978}" destId="{76672B29-606A-48AE-AF9E-C7B55B9EA73F}" srcOrd="3" destOrd="0" presId="urn:microsoft.com/office/officeart/2005/8/layout/hList7"/>
    <dgm:cxn modelId="{F1652E56-4194-4B29-AC03-E56CA992EA3B}" type="presParOf" srcId="{779CF41E-F0E1-4A23-8E1B-AE80AE0E182F}" destId="{252042D6-3BE9-403B-87A1-11B3253EFE9D}" srcOrd="1" destOrd="0" presId="urn:microsoft.com/office/officeart/2005/8/layout/hList7"/>
    <dgm:cxn modelId="{B6D61A94-9729-43C1-A297-359D690E2C57}" type="presParOf" srcId="{779CF41E-F0E1-4A23-8E1B-AE80AE0E182F}" destId="{E8746C15-F8D6-4CF5-8F4A-8034FC8B2467}" srcOrd="2" destOrd="0" presId="urn:microsoft.com/office/officeart/2005/8/layout/hList7"/>
    <dgm:cxn modelId="{CB9A73EC-D43D-4472-8DC4-FED34E0C8BC8}" type="presParOf" srcId="{E8746C15-F8D6-4CF5-8F4A-8034FC8B2467}" destId="{F8EEFAF4-A57B-4938-85EC-4FC785D533FF}" srcOrd="0" destOrd="0" presId="urn:microsoft.com/office/officeart/2005/8/layout/hList7"/>
    <dgm:cxn modelId="{C4A1CFA3-67B9-4FB6-A447-35E6C49969A4}" type="presParOf" srcId="{E8746C15-F8D6-4CF5-8F4A-8034FC8B2467}" destId="{70FCBAA1-81B8-48B9-80B1-59D4AAA51537}" srcOrd="1" destOrd="0" presId="urn:microsoft.com/office/officeart/2005/8/layout/hList7"/>
    <dgm:cxn modelId="{E71905BB-F1C6-4BB8-B34F-7F1435C95DDD}" type="presParOf" srcId="{E8746C15-F8D6-4CF5-8F4A-8034FC8B2467}" destId="{F0B3D612-994D-48D8-BB0A-694DFB2EA448}" srcOrd="2" destOrd="0" presId="urn:microsoft.com/office/officeart/2005/8/layout/hList7"/>
    <dgm:cxn modelId="{AB1E389C-A185-4DBC-863E-9F1C2205A619}" type="presParOf" srcId="{E8746C15-F8D6-4CF5-8F4A-8034FC8B2467}" destId="{5C83B225-C026-479E-AFB1-E3B7005F2658}" srcOrd="3" destOrd="0" presId="urn:microsoft.com/office/officeart/2005/8/layout/hList7"/>
    <dgm:cxn modelId="{2847C9C9-304A-40EE-9156-7C02DC7D1D1B}" type="presParOf" srcId="{779CF41E-F0E1-4A23-8E1B-AE80AE0E182F}" destId="{67EE9FC4-EB79-4FCA-9398-1B71846FA109}" srcOrd="3" destOrd="0" presId="urn:microsoft.com/office/officeart/2005/8/layout/hList7"/>
    <dgm:cxn modelId="{0F380BE0-52CB-48A8-80FF-DF52E6C25F04}" type="presParOf" srcId="{779CF41E-F0E1-4A23-8E1B-AE80AE0E182F}" destId="{04E809FB-3D96-4826-8B54-EA5864113F63}" srcOrd="4" destOrd="0" presId="urn:microsoft.com/office/officeart/2005/8/layout/hList7"/>
    <dgm:cxn modelId="{8673E0A1-E106-4281-8014-B6424CFAAF4B}" type="presParOf" srcId="{04E809FB-3D96-4826-8B54-EA5864113F63}" destId="{D3F8F83D-3916-4315-9130-744364119538}" srcOrd="0" destOrd="0" presId="urn:microsoft.com/office/officeart/2005/8/layout/hList7"/>
    <dgm:cxn modelId="{FCEDD0CB-94A4-484E-A19C-488B5A5EC676}" type="presParOf" srcId="{04E809FB-3D96-4826-8B54-EA5864113F63}" destId="{C9AD4017-8C39-41F9-ADB1-C555D8491F22}" srcOrd="1" destOrd="0" presId="urn:microsoft.com/office/officeart/2005/8/layout/hList7"/>
    <dgm:cxn modelId="{29022B6C-5C73-42C3-9A60-31B9C0BE2930}" type="presParOf" srcId="{04E809FB-3D96-4826-8B54-EA5864113F63}" destId="{B5D36A16-4D69-4A9A-9B62-E713D450888F}" srcOrd="2" destOrd="0" presId="urn:microsoft.com/office/officeart/2005/8/layout/hList7"/>
    <dgm:cxn modelId="{B2104EC0-2A28-4F1F-AD2B-240E3062C9DF}" type="presParOf" srcId="{04E809FB-3D96-4826-8B54-EA5864113F63}" destId="{833B387A-6B2C-4C8D-B0A0-259BA7E30472}"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54968F0-EF30-41AE-BAB7-7A065D6D57A0}"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23CD4AD1-4A07-4CBE-820C-69AE2526C6F3}">
      <dgm:prSet phldrT="[Text]" custT="1"/>
      <dgm:spPr>
        <a:effectLst>
          <a:outerShdw blurRad="50800" dist="38100" dir="2700000" algn="tl" rotWithShape="0">
            <a:prstClr val="black">
              <a:alpha val="40000"/>
            </a:prstClr>
          </a:outerShdw>
        </a:effectLst>
      </dgm:spPr>
      <dgm:t>
        <a:bodyPr/>
        <a:lstStyle/>
        <a:p>
          <a:r>
            <a:rPr lang="en-US" sz="3000" dirty="0" smtClean="0">
              <a:solidFill>
                <a:schemeClr val="bg1">
                  <a:lumMod val="50000"/>
                </a:schemeClr>
              </a:solidFill>
              <a:latin typeface="Calibri" pitchFamily="34" charset="0"/>
            </a:rPr>
            <a:t>Without going to Court/Court proceedings ongoing</a:t>
          </a:r>
          <a:endParaRPr lang="en-US" sz="3000" dirty="0"/>
        </a:p>
      </dgm:t>
    </dgm:pt>
    <dgm:pt modelId="{D6634DA8-2077-449D-AFFC-7C2E8895DD59}" type="parTrans" cxnId="{9674ABD2-7D1F-4AAB-887B-F155FFCAED35}">
      <dgm:prSet/>
      <dgm:spPr/>
      <dgm:t>
        <a:bodyPr/>
        <a:lstStyle/>
        <a:p>
          <a:endParaRPr lang="en-US"/>
        </a:p>
      </dgm:t>
    </dgm:pt>
    <dgm:pt modelId="{F082C404-5A2B-478F-93FC-6BAD9FF3F624}" type="sibTrans" cxnId="{9674ABD2-7D1F-4AAB-887B-F155FFCAED35}">
      <dgm:prSet/>
      <dgm:spPr/>
      <dgm:t>
        <a:bodyPr/>
        <a:lstStyle/>
        <a:p>
          <a:endParaRPr lang="en-US"/>
        </a:p>
      </dgm:t>
    </dgm:pt>
    <dgm:pt modelId="{A248E12D-7465-4748-839F-9B7B07DBCBD2}">
      <dgm:prSet phldrT="[Text]"/>
      <dgm:spPr>
        <a:solidFill>
          <a:srgbClr val="82ABB0"/>
        </a:solidFill>
      </dgm:spPr>
      <dgm:t>
        <a:bodyPr/>
        <a:lstStyle/>
        <a:p>
          <a:r>
            <a:rPr lang="en-US" dirty="0" smtClean="0">
              <a:latin typeface="Calibri" pitchFamily="34" charset="0"/>
            </a:rPr>
            <a:t>Mark correspondence on a “</a:t>
          </a:r>
          <a:r>
            <a:rPr lang="en-US" i="1" dirty="0" smtClean="0">
              <a:latin typeface="Calibri" pitchFamily="34" charset="0"/>
            </a:rPr>
            <a:t>without prejudice</a:t>
          </a:r>
          <a:r>
            <a:rPr lang="en-US" dirty="0" smtClean="0">
              <a:latin typeface="Calibri" pitchFamily="34" charset="0"/>
            </a:rPr>
            <a:t>” basis</a:t>
          </a:r>
          <a:endParaRPr lang="en-US" dirty="0"/>
        </a:p>
      </dgm:t>
    </dgm:pt>
    <dgm:pt modelId="{2240CD38-C099-430E-8351-57E4F9765D85}" type="parTrans" cxnId="{6D060E05-9DC9-4112-B696-8664F55A5E95}">
      <dgm:prSet/>
      <dgm:spPr/>
      <dgm:t>
        <a:bodyPr/>
        <a:lstStyle/>
        <a:p>
          <a:endParaRPr lang="en-US"/>
        </a:p>
      </dgm:t>
    </dgm:pt>
    <dgm:pt modelId="{B94B42F7-80C1-4571-A13E-DF1E2B705192}" type="sibTrans" cxnId="{6D060E05-9DC9-4112-B696-8664F55A5E95}">
      <dgm:prSet/>
      <dgm:spPr/>
      <dgm:t>
        <a:bodyPr/>
        <a:lstStyle/>
        <a:p>
          <a:endParaRPr lang="en-US"/>
        </a:p>
      </dgm:t>
    </dgm:pt>
    <dgm:pt modelId="{4E8850D1-E83F-42A6-B3B6-5FC5F04D5255}">
      <dgm:prSet phldrT="[Text]"/>
      <dgm:spPr>
        <a:solidFill>
          <a:srgbClr val="527B80"/>
        </a:solidFill>
      </dgm:spPr>
      <dgm:t>
        <a:bodyPr/>
        <a:lstStyle/>
        <a:p>
          <a:r>
            <a:rPr lang="en-US" dirty="0" smtClean="0">
              <a:latin typeface="Calibri" pitchFamily="34" charset="0"/>
            </a:rPr>
            <a:t>Mark correspondence “</a:t>
          </a:r>
          <a:r>
            <a:rPr lang="en-US" i="1" dirty="0" smtClean="0">
              <a:latin typeface="Calibri" pitchFamily="34" charset="0"/>
            </a:rPr>
            <a:t>subject to contract</a:t>
          </a:r>
          <a:r>
            <a:rPr lang="en-US" dirty="0" smtClean="0">
              <a:latin typeface="Calibri" pitchFamily="34" charset="0"/>
            </a:rPr>
            <a:t>”</a:t>
          </a:r>
          <a:endParaRPr lang="en-US" dirty="0"/>
        </a:p>
      </dgm:t>
    </dgm:pt>
    <dgm:pt modelId="{E0177FFC-0B3C-478F-8DF8-569AADFD26CF}" type="parTrans" cxnId="{95BF49C9-378A-49BA-876D-C550EEFA8DFD}">
      <dgm:prSet/>
      <dgm:spPr/>
      <dgm:t>
        <a:bodyPr/>
        <a:lstStyle/>
        <a:p>
          <a:endParaRPr lang="en-US"/>
        </a:p>
      </dgm:t>
    </dgm:pt>
    <dgm:pt modelId="{71DAFEF4-A66E-4661-89AD-9061305A8E7F}" type="sibTrans" cxnId="{95BF49C9-378A-49BA-876D-C550EEFA8DFD}">
      <dgm:prSet/>
      <dgm:spPr/>
      <dgm:t>
        <a:bodyPr/>
        <a:lstStyle/>
        <a:p>
          <a:endParaRPr lang="en-US"/>
        </a:p>
      </dgm:t>
    </dgm:pt>
    <dgm:pt modelId="{F0A362F2-8FE9-4F85-9A26-9CCDB01DE489}">
      <dgm:prSet phldrT="[Text]"/>
      <dgm:spPr>
        <a:solidFill>
          <a:srgbClr val="25383B"/>
        </a:solidFill>
      </dgm:spPr>
      <dgm:t>
        <a:bodyPr/>
        <a:lstStyle/>
        <a:p>
          <a:r>
            <a:rPr lang="en-US" dirty="0" smtClean="0">
              <a:latin typeface="Calibri" pitchFamily="34" charset="0"/>
            </a:rPr>
            <a:t>Save costs and mitigate your relationship with your Competent Landlord</a:t>
          </a:r>
          <a:endParaRPr lang="en-US" dirty="0"/>
        </a:p>
      </dgm:t>
    </dgm:pt>
    <dgm:pt modelId="{D81CA6CD-DD22-413C-8AB8-DD52B88DB981}" type="parTrans" cxnId="{E7401059-63C8-4186-9F08-42570AFB87D7}">
      <dgm:prSet/>
      <dgm:spPr/>
      <dgm:t>
        <a:bodyPr/>
        <a:lstStyle/>
        <a:p>
          <a:endParaRPr lang="en-US"/>
        </a:p>
      </dgm:t>
    </dgm:pt>
    <dgm:pt modelId="{FDADD4ED-127F-4207-AAAA-4109F1F20714}" type="sibTrans" cxnId="{E7401059-63C8-4186-9F08-42570AFB87D7}">
      <dgm:prSet/>
      <dgm:spPr/>
      <dgm:t>
        <a:bodyPr/>
        <a:lstStyle/>
        <a:p>
          <a:endParaRPr lang="en-US"/>
        </a:p>
      </dgm:t>
    </dgm:pt>
    <dgm:pt modelId="{367819C7-1CAB-444E-A194-4999E00C9647}" type="pres">
      <dgm:prSet presAssocID="{F54968F0-EF30-41AE-BAB7-7A065D6D57A0}" presName="layout" presStyleCnt="0">
        <dgm:presLayoutVars>
          <dgm:chMax/>
          <dgm:chPref/>
          <dgm:dir/>
          <dgm:animOne val="branch"/>
          <dgm:animLvl val="lvl"/>
          <dgm:resizeHandles/>
        </dgm:presLayoutVars>
      </dgm:prSet>
      <dgm:spPr/>
      <dgm:t>
        <a:bodyPr/>
        <a:lstStyle/>
        <a:p>
          <a:endParaRPr lang="en-US"/>
        </a:p>
      </dgm:t>
    </dgm:pt>
    <dgm:pt modelId="{A7153DC9-3562-4A47-85CC-A51299075D3E}" type="pres">
      <dgm:prSet presAssocID="{23CD4AD1-4A07-4CBE-820C-69AE2526C6F3}" presName="root" presStyleCnt="0">
        <dgm:presLayoutVars>
          <dgm:chMax/>
          <dgm:chPref val="4"/>
        </dgm:presLayoutVars>
      </dgm:prSet>
      <dgm:spPr/>
    </dgm:pt>
    <dgm:pt modelId="{185F8D32-BA44-454C-882B-0AC5BFDBF590}" type="pres">
      <dgm:prSet presAssocID="{23CD4AD1-4A07-4CBE-820C-69AE2526C6F3}" presName="rootComposite" presStyleCnt="0">
        <dgm:presLayoutVars/>
      </dgm:prSet>
      <dgm:spPr/>
    </dgm:pt>
    <dgm:pt modelId="{D255ADB2-9EB1-4EA2-A819-C4D699054465}" type="pres">
      <dgm:prSet presAssocID="{23CD4AD1-4A07-4CBE-820C-69AE2526C6F3}" presName="rootText" presStyleLbl="node0" presStyleIdx="0" presStyleCnt="1">
        <dgm:presLayoutVars>
          <dgm:chMax/>
          <dgm:chPref val="4"/>
        </dgm:presLayoutVars>
      </dgm:prSet>
      <dgm:spPr/>
      <dgm:t>
        <a:bodyPr/>
        <a:lstStyle/>
        <a:p>
          <a:endParaRPr lang="en-US"/>
        </a:p>
      </dgm:t>
    </dgm:pt>
    <dgm:pt modelId="{12EF301F-EF34-4767-A8E4-00BD85DECADD}" type="pres">
      <dgm:prSet presAssocID="{23CD4AD1-4A07-4CBE-820C-69AE2526C6F3}" presName="childShape" presStyleCnt="0">
        <dgm:presLayoutVars>
          <dgm:chMax val="0"/>
          <dgm:chPref val="0"/>
        </dgm:presLayoutVars>
      </dgm:prSet>
      <dgm:spPr/>
    </dgm:pt>
    <dgm:pt modelId="{EB6D9F07-B6C3-4611-9BE1-298051D3C679}" type="pres">
      <dgm:prSet presAssocID="{A248E12D-7465-4748-839F-9B7B07DBCBD2}" presName="childComposite" presStyleCnt="0">
        <dgm:presLayoutVars>
          <dgm:chMax val="0"/>
          <dgm:chPref val="0"/>
        </dgm:presLayoutVars>
      </dgm:prSet>
      <dgm:spPr/>
    </dgm:pt>
    <dgm:pt modelId="{CDB6A786-0EF0-4B08-8BA9-45ECDD0D6C73}" type="pres">
      <dgm:prSet presAssocID="{A248E12D-7465-4748-839F-9B7B07DBCBD2}" presName="Image" presStyleLbl="node1" presStyleIdx="0" presStyleCnt="3"/>
      <dgm:spPr/>
      <dgm:t>
        <a:bodyPr/>
        <a:lstStyle/>
        <a:p>
          <a:endParaRPr lang="en-US"/>
        </a:p>
      </dgm:t>
    </dgm:pt>
    <dgm:pt modelId="{8E60BB4E-8286-4856-B60F-E779FA89EB84}" type="pres">
      <dgm:prSet presAssocID="{A248E12D-7465-4748-839F-9B7B07DBCBD2}" presName="childText" presStyleLbl="lnNode1" presStyleIdx="0" presStyleCnt="3">
        <dgm:presLayoutVars>
          <dgm:chMax val="0"/>
          <dgm:chPref val="0"/>
          <dgm:bulletEnabled val="1"/>
        </dgm:presLayoutVars>
      </dgm:prSet>
      <dgm:spPr/>
      <dgm:t>
        <a:bodyPr/>
        <a:lstStyle/>
        <a:p>
          <a:endParaRPr lang="en-US"/>
        </a:p>
      </dgm:t>
    </dgm:pt>
    <dgm:pt modelId="{BE1CB178-0F7C-4315-BA5A-A0C1E7D3CA02}" type="pres">
      <dgm:prSet presAssocID="{4E8850D1-E83F-42A6-B3B6-5FC5F04D5255}" presName="childComposite" presStyleCnt="0">
        <dgm:presLayoutVars>
          <dgm:chMax val="0"/>
          <dgm:chPref val="0"/>
        </dgm:presLayoutVars>
      </dgm:prSet>
      <dgm:spPr/>
    </dgm:pt>
    <dgm:pt modelId="{9987D59E-F540-413A-92F5-2F2D19EB2F2B}" type="pres">
      <dgm:prSet presAssocID="{4E8850D1-E83F-42A6-B3B6-5FC5F04D5255}" presName="Image" presStyleLbl="node1" presStyleIdx="1" presStyleCnt="3"/>
      <dgm:spPr/>
      <dgm:t>
        <a:bodyPr/>
        <a:lstStyle/>
        <a:p>
          <a:endParaRPr lang="en-US"/>
        </a:p>
      </dgm:t>
    </dgm:pt>
    <dgm:pt modelId="{61F5267C-E1CA-45D7-ADEB-65610D98DDD5}" type="pres">
      <dgm:prSet presAssocID="{4E8850D1-E83F-42A6-B3B6-5FC5F04D5255}" presName="childText" presStyleLbl="lnNode1" presStyleIdx="1" presStyleCnt="3">
        <dgm:presLayoutVars>
          <dgm:chMax val="0"/>
          <dgm:chPref val="0"/>
          <dgm:bulletEnabled val="1"/>
        </dgm:presLayoutVars>
      </dgm:prSet>
      <dgm:spPr/>
      <dgm:t>
        <a:bodyPr/>
        <a:lstStyle/>
        <a:p>
          <a:endParaRPr lang="en-US"/>
        </a:p>
      </dgm:t>
    </dgm:pt>
    <dgm:pt modelId="{46E14DAD-4CD8-4E55-A072-B0112E15B54F}" type="pres">
      <dgm:prSet presAssocID="{F0A362F2-8FE9-4F85-9A26-9CCDB01DE489}" presName="childComposite" presStyleCnt="0">
        <dgm:presLayoutVars>
          <dgm:chMax val="0"/>
          <dgm:chPref val="0"/>
        </dgm:presLayoutVars>
      </dgm:prSet>
      <dgm:spPr/>
    </dgm:pt>
    <dgm:pt modelId="{B2425EC8-1612-4ACB-B7E3-A6A0E0AF52D6}" type="pres">
      <dgm:prSet presAssocID="{F0A362F2-8FE9-4F85-9A26-9CCDB01DE489}" presName="Image" presStyleLbl="node1" presStyleIdx="2" presStyleCnt="3"/>
      <dgm:spPr/>
      <dgm:t>
        <a:bodyPr/>
        <a:lstStyle/>
        <a:p>
          <a:endParaRPr lang="en-US"/>
        </a:p>
      </dgm:t>
    </dgm:pt>
    <dgm:pt modelId="{21AA8D98-7B49-4C21-B7CD-B6965A4820E7}" type="pres">
      <dgm:prSet presAssocID="{F0A362F2-8FE9-4F85-9A26-9CCDB01DE489}" presName="childText" presStyleLbl="lnNode1" presStyleIdx="2" presStyleCnt="3">
        <dgm:presLayoutVars>
          <dgm:chMax val="0"/>
          <dgm:chPref val="0"/>
          <dgm:bulletEnabled val="1"/>
        </dgm:presLayoutVars>
      </dgm:prSet>
      <dgm:spPr/>
      <dgm:t>
        <a:bodyPr/>
        <a:lstStyle/>
        <a:p>
          <a:endParaRPr lang="en-US"/>
        </a:p>
      </dgm:t>
    </dgm:pt>
  </dgm:ptLst>
  <dgm:cxnLst>
    <dgm:cxn modelId="{E059DDF9-6BEA-4790-87CA-7C5F78373ABF}" type="presOf" srcId="{F54968F0-EF30-41AE-BAB7-7A065D6D57A0}" destId="{367819C7-1CAB-444E-A194-4999E00C9647}" srcOrd="0" destOrd="0" presId="urn:microsoft.com/office/officeart/2008/layout/PictureAccentList"/>
    <dgm:cxn modelId="{E7401059-63C8-4186-9F08-42570AFB87D7}" srcId="{23CD4AD1-4A07-4CBE-820C-69AE2526C6F3}" destId="{F0A362F2-8FE9-4F85-9A26-9CCDB01DE489}" srcOrd="2" destOrd="0" parTransId="{D81CA6CD-DD22-413C-8AB8-DD52B88DB981}" sibTransId="{FDADD4ED-127F-4207-AAAA-4109F1F20714}"/>
    <dgm:cxn modelId="{95BF49C9-378A-49BA-876D-C550EEFA8DFD}" srcId="{23CD4AD1-4A07-4CBE-820C-69AE2526C6F3}" destId="{4E8850D1-E83F-42A6-B3B6-5FC5F04D5255}" srcOrd="1" destOrd="0" parTransId="{E0177FFC-0B3C-478F-8DF8-569AADFD26CF}" sibTransId="{71DAFEF4-A66E-4661-89AD-9061305A8E7F}"/>
    <dgm:cxn modelId="{A2D00799-2B16-40B8-9DC9-5056201512DB}" type="presOf" srcId="{4E8850D1-E83F-42A6-B3B6-5FC5F04D5255}" destId="{61F5267C-E1CA-45D7-ADEB-65610D98DDD5}" srcOrd="0" destOrd="0" presId="urn:microsoft.com/office/officeart/2008/layout/PictureAccentList"/>
    <dgm:cxn modelId="{84F16BC9-B841-407D-8D8B-377006A6CFDF}" type="presOf" srcId="{23CD4AD1-4A07-4CBE-820C-69AE2526C6F3}" destId="{D255ADB2-9EB1-4EA2-A819-C4D699054465}" srcOrd="0" destOrd="0" presId="urn:microsoft.com/office/officeart/2008/layout/PictureAccentList"/>
    <dgm:cxn modelId="{9C8A7942-200E-4633-8426-8318B01F8EFE}" type="presOf" srcId="{A248E12D-7465-4748-839F-9B7B07DBCBD2}" destId="{8E60BB4E-8286-4856-B60F-E779FA89EB84}" srcOrd="0" destOrd="0" presId="urn:microsoft.com/office/officeart/2008/layout/PictureAccentList"/>
    <dgm:cxn modelId="{6D060E05-9DC9-4112-B696-8664F55A5E95}" srcId="{23CD4AD1-4A07-4CBE-820C-69AE2526C6F3}" destId="{A248E12D-7465-4748-839F-9B7B07DBCBD2}" srcOrd="0" destOrd="0" parTransId="{2240CD38-C099-430E-8351-57E4F9765D85}" sibTransId="{B94B42F7-80C1-4571-A13E-DF1E2B705192}"/>
    <dgm:cxn modelId="{9674ABD2-7D1F-4AAB-887B-F155FFCAED35}" srcId="{F54968F0-EF30-41AE-BAB7-7A065D6D57A0}" destId="{23CD4AD1-4A07-4CBE-820C-69AE2526C6F3}" srcOrd="0" destOrd="0" parTransId="{D6634DA8-2077-449D-AFFC-7C2E8895DD59}" sibTransId="{F082C404-5A2B-478F-93FC-6BAD9FF3F624}"/>
    <dgm:cxn modelId="{C6BB7DDB-E8E5-405C-A2D0-AB384FFF1D71}" type="presOf" srcId="{F0A362F2-8FE9-4F85-9A26-9CCDB01DE489}" destId="{21AA8D98-7B49-4C21-B7CD-B6965A4820E7}" srcOrd="0" destOrd="0" presId="urn:microsoft.com/office/officeart/2008/layout/PictureAccentList"/>
    <dgm:cxn modelId="{511826A2-FECB-4735-9F9C-458B6F0D2BD0}" type="presParOf" srcId="{367819C7-1CAB-444E-A194-4999E00C9647}" destId="{A7153DC9-3562-4A47-85CC-A51299075D3E}" srcOrd="0" destOrd="0" presId="urn:microsoft.com/office/officeart/2008/layout/PictureAccentList"/>
    <dgm:cxn modelId="{69A8C28D-C8E4-4513-935A-0E4388A95D73}" type="presParOf" srcId="{A7153DC9-3562-4A47-85CC-A51299075D3E}" destId="{185F8D32-BA44-454C-882B-0AC5BFDBF590}" srcOrd="0" destOrd="0" presId="urn:microsoft.com/office/officeart/2008/layout/PictureAccentList"/>
    <dgm:cxn modelId="{03A7AA31-3FB4-408E-B7CE-4404A90DECE6}" type="presParOf" srcId="{185F8D32-BA44-454C-882B-0AC5BFDBF590}" destId="{D255ADB2-9EB1-4EA2-A819-C4D699054465}" srcOrd="0" destOrd="0" presId="urn:microsoft.com/office/officeart/2008/layout/PictureAccentList"/>
    <dgm:cxn modelId="{74BD903C-90C6-4EE6-9B7A-5BD759991C12}" type="presParOf" srcId="{A7153DC9-3562-4A47-85CC-A51299075D3E}" destId="{12EF301F-EF34-4767-A8E4-00BD85DECADD}" srcOrd="1" destOrd="0" presId="urn:microsoft.com/office/officeart/2008/layout/PictureAccentList"/>
    <dgm:cxn modelId="{04DCB9B2-BE6E-4AB2-8C60-BEFFCFB29A4F}" type="presParOf" srcId="{12EF301F-EF34-4767-A8E4-00BD85DECADD}" destId="{EB6D9F07-B6C3-4611-9BE1-298051D3C679}" srcOrd="0" destOrd="0" presId="urn:microsoft.com/office/officeart/2008/layout/PictureAccentList"/>
    <dgm:cxn modelId="{76BD9EBE-E0B9-48C9-BEDB-A6ECC700D334}" type="presParOf" srcId="{EB6D9F07-B6C3-4611-9BE1-298051D3C679}" destId="{CDB6A786-0EF0-4B08-8BA9-45ECDD0D6C73}" srcOrd="0" destOrd="0" presId="urn:microsoft.com/office/officeart/2008/layout/PictureAccentList"/>
    <dgm:cxn modelId="{D7742E81-6962-415A-9A5D-82CE3F12AE7E}" type="presParOf" srcId="{EB6D9F07-B6C3-4611-9BE1-298051D3C679}" destId="{8E60BB4E-8286-4856-B60F-E779FA89EB84}" srcOrd="1" destOrd="0" presId="urn:microsoft.com/office/officeart/2008/layout/PictureAccentList"/>
    <dgm:cxn modelId="{2E5DC5E2-F005-4F98-B484-22ABCF7FBD72}" type="presParOf" srcId="{12EF301F-EF34-4767-A8E4-00BD85DECADD}" destId="{BE1CB178-0F7C-4315-BA5A-A0C1E7D3CA02}" srcOrd="1" destOrd="0" presId="urn:microsoft.com/office/officeart/2008/layout/PictureAccentList"/>
    <dgm:cxn modelId="{90511D93-CF6D-4F57-AB44-DADEEF4370BE}" type="presParOf" srcId="{BE1CB178-0F7C-4315-BA5A-A0C1E7D3CA02}" destId="{9987D59E-F540-413A-92F5-2F2D19EB2F2B}" srcOrd="0" destOrd="0" presId="urn:microsoft.com/office/officeart/2008/layout/PictureAccentList"/>
    <dgm:cxn modelId="{6EDA4FE9-27E5-4850-9340-1517C5D374D4}" type="presParOf" srcId="{BE1CB178-0F7C-4315-BA5A-A0C1E7D3CA02}" destId="{61F5267C-E1CA-45D7-ADEB-65610D98DDD5}" srcOrd="1" destOrd="0" presId="urn:microsoft.com/office/officeart/2008/layout/PictureAccentList"/>
    <dgm:cxn modelId="{68F99A0F-4B39-491F-8869-0C4F71CDC332}" type="presParOf" srcId="{12EF301F-EF34-4767-A8E4-00BD85DECADD}" destId="{46E14DAD-4CD8-4E55-A072-B0112E15B54F}" srcOrd="2" destOrd="0" presId="urn:microsoft.com/office/officeart/2008/layout/PictureAccentList"/>
    <dgm:cxn modelId="{31A151D9-9384-4F3E-868B-98E4396FC788}" type="presParOf" srcId="{46E14DAD-4CD8-4E55-A072-B0112E15B54F}" destId="{B2425EC8-1612-4ACB-B7E3-A6A0E0AF52D6}" srcOrd="0" destOrd="0" presId="urn:microsoft.com/office/officeart/2008/layout/PictureAccentList"/>
    <dgm:cxn modelId="{7D51EC73-48F0-426E-B754-B129CE2DB509}" type="presParOf" srcId="{46E14DAD-4CD8-4E55-A072-B0112E15B54F}" destId="{21AA8D98-7B49-4C21-B7CD-B6965A4820E7}"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AFD2F92-A0B7-4952-A945-35627C47C0F5}" type="doc">
      <dgm:prSet loTypeId="urn:microsoft.com/office/officeart/2005/8/layout/process4" loCatId="list" qsTypeId="urn:microsoft.com/office/officeart/2005/8/quickstyle/simple5" qsCatId="simple" csTypeId="urn:microsoft.com/office/officeart/2005/8/colors/colorful5" csCatId="colorful" phldr="1"/>
      <dgm:spPr/>
      <dgm:t>
        <a:bodyPr/>
        <a:lstStyle/>
        <a:p>
          <a:endParaRPr lang="en-US"/>
        </a:p>
      </dgm:t>
    </dgm:pt>
    <dgm:pt modelId="{A6CE3661-5515-46E5-B9BB-0AEE19AC6D47}">
      <dgm:prSet phldrT="[Text]" custT="1"/>
      <dgm:spPr>
        <a:xfrm rot="10800000">
          <a:off x="0" y="137"/>
          <a:ext cx="8688387" cy="688236"/>
        </a:xfrm>
        <a:prstGeom prst="upArrowCallout">
          <a:avLst/>
        </a:prstGeom>
        <a:gradFill rotWithShape="0">
          <a:gsLst>
            <a:gs pos="0">
              <a:srgbClr val="EFEEEB">
                <a:hueOff val="9232099"/>
                <a:satOff val="5017"/>
                <a:lumOff val="-50392"/>
                <a:alphaOff val="0"/>
                <a:shade val="51000"/>
                <a:satMod val="130000"/>
              </a:srgbClr>
            </a:gs>
            <a:gs pos="80000">
              <a:srgbClr val="EFEEEB">
                <a:hueOff val="9232099"/>
                <a:satOff val="5017"/>
                <a:lumOff val="-50392"/>
                <a:alphaOff val="0"/>
                <a:shade val="93000"/>
                <a:satMod val="130000"/>
              </a:srgbClr>
            </a:gs>
            <a:gs pos="100000">
              <a:srgbClr val="EFEEEB">
                <a:hueOff val="9232099"/>
                <a:satOff val="5017"/>
                <a:lumOff val="-5039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GB" sz="1200" b="1" dirty="0" smtClean="0">
              <a:solidFill>
                <a:srgbClr val="000000"/>
              </a:solidFill>
              <a:latin typeface="Arial"/>
              <a:ea typeface="+mn-ea"/>
              <a:cs typeface="+mn-cs"/>
            </a:rPr>
            <a:t>1. Check the contractual expiry date of the lease</a:t>
          </a:r>
          <a:r>
            <a:rPr lang="en-GB" sz="1200" dirty="0" smtClean="0">
              <a:solidFill>
                <a:srgbClr val="000000"/>
              </a:solidFill>
              <a:latin typeface="Arial"/>
              <a:ea typeface="+mn-ea"/>
              <a:cs typeface="+mn-cs"/>
            </a:rPr>
            <a:t>. </a:t>
          </a:r>
          <a:endParaRPr lang="en-US" sz="1200" dirty="0">
            <a:solidFill>
              <a:srgbClr val="000000"/>
            </a:solidFill>
            <a:latin typeface="Arial"/>
            <a:ea typeface="+mn-ea"/>
            <a:cs typeface="+mn-cs"/>
          </a:endParaRPr>
        </a:p>
      </dgm:t>
    </dgm:pt>
    <dgm:pt modelId="{6C43A082-512A-48BE-8AF0-CB0039FB8D92}" type="parTrans" cxnId="{96B2E413-126B-407A-9E3E-9FF5272BCD30}">
      <dgm:prSet/>
      <dgm:spPr/>
      <dgm:t>
        <a:bodyPr/>
        <a:lstStyle/>
        <a:p>
          <a:endParaRPr lang="en-US"/>
        </a:p>
      </dgm:t>
    </dgm:pt>
    <dgm:pt modelId="{6649E0BC-4691-46A7-ABBC-1122AA7B3982}" type="sibTrans" cxnId="{96B2E413-126B-407A-9E3E-9FF5272BCD30}">
      <dgm:prSet/>
      <dgm:spPr/>
      <dgm:t>
        <a:bodyPr/>
        <a:lstStyle/>
        <a:p>
          <a:endParaRPr lang="en-US"/>
        </a:p>
      </dgm:t>
    </dgm:pt>
    <dgm:pt modelId="{87AAB59D-890C-477C-BDA2-202180607BC2}">
      <dgm:prSet phldrT="[Text]" custT="1"/>
      <dgm:spPr>
        <a:xfrm rot="10800000">
          <a:off x="0" y="681661"/>
          <a:ext cx="8688387" cy="688236"/>
        </a:xfrm>
        <a:prstGeom prst="upArrowCallout">
          <a:avLst/>
        </a:prstGeom>
        <a:gradFill rotWithShape="0">
          <a:gsLst>
            <a:gs pos="0">
              <a:srgbClr val="EFEEEB">
                <a:hueOff val="7693415"/>
                <a:satOff val="4181"/>
                <a:lumOff val="-41993"/>
                <a:alphaOff val="0"/>
                <a:shade val="51000"/>
                <a:satMod val="130000"/>
              </a:srgbClr>
            </a:gs>
            <a:gs pos="80000">
              <a:srgbClr val="EFEEEB">
                <a:hueOff val="7693415"/>
                <a:satOff val="4181"/>
                <a:lumOff val="-41993"/>
                <a:alphaOff val="0"/>
                <a:shade val="93000"/>
                <a:satMod val="130000"/>
              </a:srgbClr>
            </a:gs>
            <a:gs pos="100000">
              <a:srgbClr val="EFEEEB">
                <a:hueOff val="7693415"/>
                <a:satOff val="4181"/>
                <a:lumOff val="-41993"/>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sz="1200" b="1" dirty="0" smtClean="0">
              <a:solidFill>
                <a:srgbClr val="000000"/>
              </a:solidFill>
              <a:latin typeface="Arial"/>
              <a:ea typeface="+mn-ea"/>
              <a:cs typeface="+mn-cs"/>
            </a:rPr>
            <a:t>2. Consider whether the tenant qualifies for security of tenure.  If it does not, it has no statutory right to a new lease under the Act. </a:t>
          </a:r>
          <a:endParaRPr lang="en-US" sz="1200" b="1" dirty="0">
            <a:solidFill>
              <a:srgbClr val="000000"/>
            </a:solidFill>
            <a:latin typeface="Arial"/>
            <a:ea typeface="+mn-ea"/>
            <a:cs typeface="+mn-cs"/>
          </a:endParaRPr>
        </a:p>
      </dgm:t>
    </dgm:pt>
    <dgm:pt modelId="{B396640C-D99E-4977-9F5D-51F21250F767}" type="parTrans" cxnId="{38955FF0-E6C4-421B-9DA5-4CA4A089D0D0}">
      <dgm:prSet/>
      <dgm:spPr/>
      <dgm:t>
        <a:bodyPr/>
        <a:lstStyle/>
        <a:p>
          <a:endParaRPr lang="en-US"/>
        </a:p>
      </dgm:t>
    </dgm:pt>
    <dgm:pt modelId="{C1B5B998-B0BB-4674-AB84-B4674E5EB4B6}" type="sibTrans" cxnId="{38955FF0-E6C4-421B-9DA5-4CA4A089D0D0}">
      <dgm:prSet/>
      <dgm:spPr/>
      <dgm:t>
        <a:bodyPr/>
        <a:lstStyle/>
        <a:p>
          <a:endParaRPr lang="en-US"/>
        </a:p>
      </dgm:t>
    </dgm:pt>
    <dgm:pt modelId="{B5E8BB67-919C-411E-8B66-BD3D64850A3C}">
      <dgm:prSet phldrT="[Text]" custT="1"/>
      <dgm:spPr>
        <a:xfrm rot="10800000">
          <a:off x="0" y="1363185"/>
          <a:ext cx="8688387" cy="688236"/>
        </a:xfrm>
        <a:prstGeom prst="upArrowCallout">
          <a:avLst/>
        </a:prstGeom>
        <a:gradFill rotWithShape="0">
          <a:gsLst>
            <a:gs pos="0">
              <a:srgbClr val="EFEEEB">
                <a:hueOff val="6154733"/>
                <a:satOff val="3345"/>
                <a:lumOff val="-33595"/>
                <a:alphaOff val="0"/>
                <a:shade val="51000"/>
                <a:satMod val="130000"/>
              </a:srgbClr>
            </a:gs>
            <a:gs pos="80000">
              <a:srgbClr val="EFEEEB">
                <a:hueOff val="6154733"/>
                <a:satOff val="3345"/>
                <a:lumOff val="-33595"/>
                <a:alphaOff val="0"/>
                <a:shade val="93000"/>
                <a:satMod val="130000"/>
              </a:srgbClr>
            </a:gs>
            <a:gs pos="100000">
              <a:srgbClr val="EFEEEB">
                <a:hueOff val="6154733"/>
                <a:satOff val="3345"/>
                <a:lumOff val="-3359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sz="1200" b="1" dirty="0" smtClean="0">
              <a:solidFill>
                <a:srgbClr val="000000"/>
              </a:solidFill>
              <a:latin typeface="Arial"/>
              <a:ea typeface="+mn-ea"/>
              <a:cs typeface="+mn-cs"/>
            </a:rPr>
            <a:t>3. Confirm the identity of the “Competent Landlord”.</a:t>
          </a:r>
          <a:endParaRPr lang="en-US" sz="1200" b="1" baseline="0" dirty="0">
            <a:solidFill>
              <a:srgbClr val="000000"/>
            </a:solidFill>
            <a:latin typeface="Arial"/>
            <a:ea typeface="+mn-ea"/>
            <a:cs typeface="+mn-cs"/>
          </a:endParaRPr>
        </a:p>
      </dgm:t>
    </dgm:pt>
    <dgm:pt modelId="{8DB5FA8D-C070-4ED7-85C8-C99702E938A0}" type="parTrans" cxnId="{A53C9A04-2EDB-4E5D-A3B5-061CFFF6D72A}">
      <dgm:prSet/>
      <dgm:spPr/>
      <dgm:t>
        <a:bodyPr/>
        <a:lstStyle/>
        <a:p>
          <a:endParaRPr lang="en-US"/>
        </a:p>
      </dgm:t>
    </dgm:pt>
    <dgm:pt modelId="{443B9EB9-B2B3-440C-8E05-F66DF4F3CCB9}" type="sibTrans" cxnId="{A53C9A04-2EDB-4E5D-A3B5-061CFFF6D72A}">
      <dgm:prSet/>
      <dgm:spPr/>
      <dgm:t>
        <a:bodyPr/>
        <a:lstStyle/>
        <a:p>
          <a:endParaRPr lang="en-US"/>
        </a:p>
      </dgm:t>
    </dgm:pt>
    <dgm:pt modelId="{99B708E5-454E-4A47-9F3E-EA3DABFFB903}">
      <dgm:prSet phldrT="[Text]" custT="1"/>
      <dgm:spPr>
        <a:xfrm rot="10800000">
          <a:off x="0" y="2044710"/>
          <a:ext cx="8688387" cy="688236"/>
        </a:xfrm>
        <a:prstGeom prst="upArrowCallout">
          <a:avLst/>
        </a:prstGeom>
        <a:gradFill rotWithShape="0">
          <a:gsLst>
            <a:gs pos="0">
              <a:srgbClr val="EFEEEB">
                <a:hueOff val="4616049"/>
                <a:satOff val="2509"/>
                <a:lumOff val="-25196"/>
                <a:alphaOff val="0"/>
                <a:shade val="51000"/>
                <a:satMod val="130000"/>
              </a:srgbClr>
            </a:gs>
            <a:gs pos="80000">
              <a:srgbClr val="EFEEEB">
                <a:hueOff val="4616049"/>
                <a:satOff val="2509"/>
                <a:lumOff val="-25196"/>
                <a:alphaOff val="0"/>
                <a:shade val="93000"/>
                <a:satMod val="130000"/>
              </a:srgbClr>
            </a:gs>
            <a:gs pos="100000">
              <a:srgbClr val="EFEEEB">
                <a:hueOff val="4616049"/>
                <a:satOff val="2509"/>
                <a:lumOff val="-2519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GB" sz="1200" b="1" baseline="0" dirty="0" smtClean="0">
              <a:solidFill>
                <a:srgbClr val="000000"/>
              </a:solidFill>
              <a:latin typeface="Arial"/>
              <a:ea typeface="+mn-ea"/>
              <a:cs typeface="+mn-cs"/>
            </a:rPr>
            <a:t>4. Approach the Competent Landlord to establish whether the Competent Landlord agrees to grant a new lease.  </a:t>
          </a:r>
          <a:endParaRPr lang="en-US" sz="1200" b="1" baseline="0" dirty="0">
            <a:solidFill>
              <a:srgbClr val="000000"/>
            </a:solidFill>
            <a:latin typeface="Arial"/>
            <a:ea typeface="+mn-ea"/>
            <a:cs typeface="+mn-cs"/>
          </a:endParaRPr>
        </a:p>
      </dgm:t>
    </dgm:pt>
    <dgm:pt modelId="{80E0EDD0-10D4-4161-AEAF-3E65558D6811}" type="parTrans" cxnId="{8307444B-3ABB-43DD-98A0-3086A5D9B3B2}">
      <dgm:prSet/>
      <dgm:spPr/>
      <dgm:t>
        <a:bodyPr/>
        <a:lstStyle/>
        <a:p>
          <a:endParaRPr lang="en-US"/>
        </a:p>
      </dgm:t>
    </dgm:pt>
    <dgm:pt modelId="{2B53A12A-1E5C-4926-9741-81E342084F55}" type="sibTrans" cxnId="{8307444B-3ABB-43DD-98A0-3086A5D9B3B2}">
      <dgm:prSet/>
      <dgm:spPr/>
      <dgm:t>
        <a:bodyPr/>
        <a:lstStyle/>
        <a:p>
          <a:endParaRPr lang="en-US"/>
        </a:p>
      </dgm:t>
    </dgm:pt>
    <dgm:pt modelId="{0631767D-0F23-4A80-BEEE-FE9342B57219}">
      <dgm:prSet phldrT="[Text]" custT="1"/>
      <dgm:spPr>
        <a:xfrm rot="10800000">
          <a:off x="0" y="2726234"/>
          <a:ext cx="8688387" cy="688236"/>
        </a:xfrm>
        <a:prstGeom prst="upArrowCallout">
          <a:avLst/>
        </a:prstGeom>
        <a:gradFill rotWithShape="0">
          <a:gsLst>
            <a:gs pos="0">
              <a:srgbClr val="EFEEEB">
                <a:hueOff val="3077366"/>
                <a:satOff val="1672"/>
                <a:lumOff val="-16797"/>
                <a:alphaOff val="0"/>
                <a:shade val="51000"/>
                <a:satMod val="130000"/>
              </a:srgbClr>
            </a:gs>
            <a:gs pos="80000">
              <a:srgbClr val="EFEEEB">
                <a:hueOff val="3077366"/>
                <a:satOff val="1672"/>
                <a:lumOff val="-16797"/>
                <a:alphaOff val="0"/>
                <a:shade val="93000"/>
                <a:satMod val="130000"/>
              </a:srgbClr>
            </a:gs>
            <a:gs pos="100000">
              <a:srgbClr val="EFEEEB">
                <a:hueOff val="3077366"/>
                <a:satOff val="1672"/>
                <a:lumOff val="-1679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sz="1200" b="1" dirty="0" smtClean="0">
              <a:solidFill>
                <a:srgbClr val="000000"/>
              </a:solidFill>
              <a:latin typeface="Arial"/>
              <a:ea typeface="+mn-ea"/>
              <a:cs typeface="+mn-cs"/>
            </a:rPr>
            <a:t>5. Check whether any notices have already been served under the Act. If the Competent Landlord has already served a valid section 25 notice, the tenant cannot serve a section 26 notice and </a:t>
          </a:r>
          <a:r>
            <a:rPr lang="en-US" sz="1200" b="1" i="1" dirty="0" smtClean="0">
              <a:solidFill>
                <a:srgbClr val="000000"/>
              </a:solidFill>
              <a:latin typeface="Arial"/>
              <a:ea typeface="+mn-ea"/>
              <a:cs typeface="+mn-cs"/>
            </a:rPr>
            <a:t>vice versa</a:t>
          </a:r>
          <a:r>
            <a:rPr lang="en-US" sz="1200" dirty="0" smtClean="0">
              <a:solidFill>
                <a:srgbClr val="000000"/>
              </a:solidFill>
              <a:latin typeface="Arial"/>
              <a:ea typeface="+mn-ea"/>
              <a:cs typeface="+mn-cs"/>
            </a:rPr>
            <a:t>.</a:t>
          </a:r>
          <a:endParaRPr lang="en-US" sz="1200" b="1" baseline="0" dirty="0">
            <a:solidFill>
              <a:srgbClr val="000000"/>
            </a:solidFill>
            <a:latin typeface="Arial"/>
            <a:ea typeface="+mn-ea"/>
            <a:cs typeface="+mn-cs"/>
          </a:endParaRPr>
        </a:p>
      </dgm:t>
    </dgm:pt>
    <dgm:pt modelId="{4547BA56-3DEE-4005-A083-787399FC0BC1}" type="parTrans" cxnId="{09BB1733-152E-4066-A0A9-ED1F94AEF85B}">
      <dgm:prSet/>
      <dgm:spPr/>
      <dgm:t>
        <a:bodyPr/>
        <a:lstStyle/>
        <a:p>
          <a:endParaRPr lang="en-US"/>
        </a:p>
      </dgm:t>
    </dgm:pt>
    <dgm:pt modelId="{715FE30C-6986-42E2-81B1-2129928FF0B2}" type="sibTrans" cxnId="{09BB1733-152E-4066-A0A9-ED1F94AEF85B}">
      <dgm:prSet/>
      <dgm:spPr/>
      <dgm:t>
        <a:bodyPr/>
        <a:lstStyle/>
        <a:p>
          <a:endParaRPr lang="en-US"/>
        </a:p>
      </dgm:t>
    </dgm:pt>
    <dgm:pt modelId="{557889C1-696B-46D1-9116-870D06AB87FD}">
      <dgm:prSet phldrT="[Text]" custT="1"/>
      <dgm:spPr>
        <a:xfrm rot="10800000">
          <a:off x="0" y="3407758"/>
          <a:ext cx="8688387" cy="688236"/>
        </a:xfrm>
        <a:prstGeom prst="upArrowCallout">
          <a:avLst/>
        </a:prstGeom>
        <a:gradFill rotWithShape="0">
          <a:gsLst>
            <a:gs pos="0">
              <a:srgbClr val="EFEEEB">
                <a:hueOff val="1538683"/>
                <a:satOff val="836"/>
                <a:lumOff val="-8399"/>
                <a:alphaOff val="0"/>
                <a:shade val="51000"/>
                <a:satMod val="130000"/>
              </a:srgbClr>
            </a:gs>
            <a:gs pos="80000">
              <a:srgbClr val="EFEEEB">
                <a:hueOff val="1538683"/>
                <a:satOff val="836"/>
                <a:lumOff val="-8399"/>
                <a:alphaOff val="0"/>
                <a:shade val="93000"/>
                <a:satMod val="130000"/>
              </a:srgbClr>
            </a:gs>
            <a:gs pos="100000">
              <a:srgbClr val="EFEEEB">
                <a:hueOff val="1538683"/>
                <a:satOff val="836"/>
                <a:lumOff val="-839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sz="1200" b="1" dirty="0" smtClean="0">
              <a:solidFill>
                <a:srgbClr val="000000"/>
              </a:solidFill>
              <a:latin typeface="Arial"/>
              <a:ea typeface="+mn-ea"/>
              <a:cs typeface="+mn-cs"/>
            </a:rPr>
            <a:t>6. Note the deadline for making an application is the end of the “statutory period”.  This is the termination date specified in the section 25 notice, the day before the commencement date specified in the section 26 request or the date specified in the last of any agreed extensions of this time limit</a:t>
          </a:r>
          <a:r>
            <a:rPr lang="en-US" sz="1200" dirty="0" smtClean="0">
              <a:solidFill>
                <a:srgbClr val="000000"/>
              </a:solidFill>
              <a:latin typeface="Arial"/>
              <a:ea typeface="+mn-ea"/>
              <a:cs typeface="+mn-cs"/>
            </a:rPr>
            <a:t>.</a:t>
          </a:r>
          <a:endParaRPr lang="en-US" sz="1200" b="1" baseline="0" dirty="0">
            <a:solidFill>
              <a:srgbClr val="000000"/>
            </a:solidFill>
            <a:latin typeface="Arial"/>
            <a:ea typeface="+mn-ea"/>
            <a:cs typeface="+mn-cs"/>
          </a:endParaRPr>
        </a:p>
      </dgm:t>
    </dgm:pt>
    <dgm:pt modelId="{73FAD768-EF94-491D-9D74-7B74AEE2670A}" type="parTrans" cxnId="{C997680D-4E6F-4566-A6D4-F29EB59CE079}">
      <dgm:prSet/>
      <dgm:spPr/>
      <dgm:t>
        <a:bodyPr/>
        <a:lstStyle/>
        <a:p>
          <a:endParaRPr lang="en-US"/>
        </a:p>
      </dgm:t>
    </dgm:pt>
    <dgm:pt modelId="{D1922207-429B-4EFA-B5E8-7A49D2E2C26F}" type="sibTrans" cxnId="{C997680D-4E6F-4566-A6D4-F29EB59CE079}">
      <dgm:prSet/>
      <dgm:spPr/>
      <dgm:t>
        <a:bodyPr/>
        <a:lstStyle/>
        <a:p>
          <a:endParaRPr lang="en-US"/>
        </a:p>
      </dgm:t>
    </dgm:pt>
    <dgm:pt modelId="{78B27D01-1BC6-489C-952A-F34F4ACE5CDE}">
      <dgm:prSet phldrT="[Text]" custT="1"/>
      <dgm:spPr>
        <a:xfrm>
          <a:off x="0" y="4089282"/>
          <a:ext cx="8688387" cy="447487"/>
        </a:xfrm>
        <a:prstGeom prst="rect">
          <a:avLst/>
        </a:prstGeom>
        <a:gradFill rotWithShape="0">
          <a:gsLst>
            <a:gs pos="0">
              <a:srgbClr val="EFEEEB">
                <a:hueOff val="0"/>
                <a:satOff val="0"/>
                <a:lumOff val="0"/>
                <a:alphaOff val="0"/>
                <a:shade val="51000"/>
                <a:satMod val="130000"/>
              </a:srgbClr>
            </a:gs>
            <a:gs pos="80000">
              <a:srgbClr val="EFEEEB">
                <a:hueOff val="0"/>
                <a:satOff val="0"/>
                <a:lumOff val="0"/>
                <a:alphaOff val="0"/>
                <a:shade val="93000"/>
                <a:satMod val="130000"/>
              </a:srgbClr>
            </a:gs>
            <a:gs pos="100000">
              <a:srgbClr val="EFEEEB">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sz="1200" b="1" dirty="0" smtClean="0">
              <a:solidFill>
                <a:srgbClr val="000000"/>
              </a:solidFill>
              <a:latin typeface="Arial"/>
              <a:ea typeface="+mn-ea"/>
              <a:cs typeface="+mn-cs"/>
            </a:rPr>
            <a:t>7. If neither party issues a claim before the expiry of the “statutory period” or any agreed extension to this, then the lease will terminate when the statutory period expires and the tenant will have no right to remain in the premises.  The Competent landlord may take steps to recover possession of the premises</a:t>
          </a:r>
          <a:r>
            <a:rPr lang="en-US" sz="1200" dirty="0" smtClean="0">
              <a:solidFill>
                <a:srgbClr val="000000"/>
              </a:solidFill>
              <a:latin typeface="Arial"/>
              <a:ea typeface="+mn-ea"/>
              <a:cs typeface="+mn-cs"/>
            </a:rPr>
            <a:t>.</a:t>
          </a:r>
          <a:endParaRPr lang="en-US" sz="1200" b="1" baseline="0" dirty="0">
            <a:solidFill>
              <a:srgbClr val="000000"/>
            </a:solidFill>
            <a:latin typeface="Arial"/>
            <a:ea typeface="+mn-ea"/>
            <a:cs typeface="+mn-cs"/>
          </a:endParaRPr>
        </a:p>
      </dgm:t>
    </dgm:pt>
    <dgm:pt modelId="{59E5B065-9D3F-4908-8908-849AD1811B4A}" type="parTrans" cxnId="{E260B49F-A765-4A70-AAA9-5A7F33CFF14C}">
      <dgm:prSet/>
      <dgm:spPr/>
      <dgm:t>
        <a:bodyPr/>
        <a:lstStyle/>
        <a:p>
          <a:endParaRPr lang="en-US"/>
        </a:p>
      </dgm:t>
    </dgm:pt>
    <dgm:pt modelId="{A09BA92B-7A06-4992-B95C-2F062AD1C731}" type="sibTrans" cxnId="{E260B49F-A765-4A70-AAA9-5A7F33CFF14C}">
      <dgm:prSet/>
      <dgm:spPr/>
      <dgm:t>
        <a:bodyPr/>
        <a:lstStyle/>
        <a:p>
          <a:endParaRPr lang="en-US"/>
        </a:p>
      </dgm:t>
    </dgm:pt>
    <dgm:pt modelId="{8897902E-17D3-489C-B52A-AE434D4F4497}" type="pres">
      <dgm:prSet presAssocID="{0AFD2F92-A0B7-4952-A945-35627C47C0F5}" presName="Name0" presStyleCnt="0">
        <dgm:presLayoutVars>
          <dgm:dir/>
          <dgm:animLvl val="lvl"/>
          <dgm:resizeHandles val="exact"/>
        </dgm:presLayoutVars>
      </dgm:prSet>
      <dgm:spPr/>
      <dgm:t>
        <a:bodyPr/>
        <a:lstStyle/>
        <a:p>
          <a:endParaRPr lang="en-US"/>
        </a:p>
      </dgm:t>
    </dgm:pt>
    <dgm:pt modelId="{766C8B12-E75B-4C95-90E2-C0E948518ADC}" type="pres">
      <dgm:prSet presAssocID="{78B27D01-1BC6-489C-952A-F34F4ACE5CDE}" presName="boxAndChildren" presStyleCnt="0"/>
      <dgm:spPr/>
      <dgm:t>
        <a:bodyPr/>
        <a:lstStyle/>
        <a:p>
          <a:endParaRPr lang="en-US"/>
        </a:p>
      </dgm:t>
    </dgm:pt>
    <dgm:pt modelId="{8A7A26DF-FAC4-4B29-AB6E-8A979947CD4A}" type="pres">
      <dgm:prSet presAssocID="{78B27D01-1BC6-489C-952A-F34F4ACE5CDE}" presName="parentTextBox" presStyleLbl="node1" presStyleIdx="0" presStyleCnt="7"/>
      <dgm:spPr/>
      <dgm:t>
        <a:bodyPr/>
        <a:lstStyle/>
        <a:p>
          <a:endParaRPr lang="en-US"/>
        </a:p>
      </dgm:t>
    </dgm:pt>
    <dgm:pt modelId="{27E5E112-6478-424D-8E57-D48AFB64A7E1}" type="pres">
      <dgm:prSet presAssocID="{D1922207-429B-4EFA-B5E8-7A49D2E2C26F}" presName="sp" presStyleCnt="0"/>
      <dgm:spPr/>
      <dgm:t>
        <a:bodyPr/>
        <a:lstStyle/>
        <a:p>
          <a:endParaRPr lang="en-US"/>
        </a:p>
      </dgm:t>
    </dgm:pt>
    <dgm:pt modelId="{A5E4FF38-A3E0-4ED4-86E1-68F0D8348A9E}" type="pres">
      <dgm:prSet presAssocID="{557889C1-696B-46D1-9116-870D06AB87FD}" presName="arrowAndChildren" presStyleCnt="0"/>
      <dgm:spPr/>
      <dgm:t>
        <a:bodyPr/>
        <a:lstStyle/>
        <a:p>
          <a:endParaRPr lang="en-US"/>
        </a:p>
      </dgm:t>
    </dgm:pt>
    <dgm:pt modelId="{4BBD3772-65D6-478E-B536-95D3387CB484}" type="pres">
      <dgm:prSet presAssocID="{557889C1-696B-46D1-9116-870D06AB87FD}" presName="parentTextArrow" presStyleLbl="node1" presStyleIdx="1" presStyleCnt="7"/>
      <dgm:spPr/>
      <dgm:t>
        <a:bodyPr/>
        <a:lstStyle/>
        <a:p>
          <a:endParaRPr lang="en-US"/>
        </a:p>
      </dgm:t>
    </dgm:pt>
    <dgm:pt modelId="{6037BB33-2B60-40F9-831A-1798C5949AC2}" type="pres">
      <dgm:prSet presAssocID="{715FE30C-6986-42E2-81B1-2129928FF0B2}" presName="sp" presStyleCnt="0"/>
      <dgm:spPr/>
      <dgm:t>
        <a:bodyPr/>
        <a:lstStyle/>
        <a:p>
          <a:endParaRPr lang="en-US"/>
        </a:p>
      </dgm:t>
    </dgm:pt>
    <dgm:pt modelId="{BF3E26BA-669D-4F16-91D5-E1101C36A00C}" type="pres">
      <dgm:prSet presAssocID="{0631767D-0F23-4A80-BEEE-FE9342B57219}" presName="arrowAndChildren" presStyleCnt="0"/>
      <dgm:spPr/>
      <dgm:t>
        <a:bodyPr/>
        <a:lstStyle/>
        <a:p>
          <a:endParaRPr lang="en-US"/>
        </a:p>
      </dgm:t>
    </dgm:pt>
    <dgm:pt modelId="{23A50B0B-8D6D-4715-8998-E35ECBC39697}" type="pres">
      <dgm:prSet presAssocID="{0631767D-0F23-4A80-BEEE-FE9342B57219}" presName="parentTextArrow" presStyleLbl="node1" presStyleIdx="2" presStyleCnt="7"/>
      <dgm:spPr/>
      <dgm:t>
        <a:bodyPr/>
        <a:lstStyle/>
        <a:p>
          <a:endParaRPr lang="en-US"/>
        </a:p>
      </dgm:t>
    </dgm:pt>
    <dgm:pt modelId="{B6A5163F-45D7-4FC7-9D1B-E329BBC677E0}" type="pres">
      <dgm:prSet presAssocID="{2B53A12A-1E5C-4926-9741-81E342084F55}" presName="sp" presStyleCnt="0"/>
      <dgm:spPr/>
      <dgm:t>
        <a:bodyPr/>
        <a:lstStyle/>
        <a:p>
          <a:endParaRPr lang="en-US"/>
        </a:p>
      </dgm:t>
    </dgm:pt>
    <dgm:pt modelId="{0CED2343-A01F-44C3-AEFB-92FB96333C4A}" type="pres">
      <dgm:prSet presAssocID="{99B708E5-454E-4A47-9F3E-EA3DABFFB903}" presName="arrowAndChildren" presStyleCnt="0"/>
      <dgm:spPr/>
      <dgm:t>
        <a:bodyPr/>
        <a:lstStyle/>
        <a:p>
          <a:endParaRPr lang="en-US"/>
        </a:p>
      </dgm:t>
    </dgm:pt>
    <dgm:pt modelId="{55AA508D-0F0A-4A05-BCE8-0ED34FC89B9F}" type="pres">
      <dgm:prSet presAssocID="{99B708E5-454E-4A47-9F3E-EA3DABFFB903}" presName="parentTextArrow" presStyleLbl="node1" presStyleIdx="3" presStyleCnt="7"/>
      <dgm:spPr/>
      <dgm:t>
        <a:bodyPr/>
        <a:lstStyle/>
        <a:p>
          <a:endParaRPr lang="en-US"/>
        </a:p>
      </dgm:t>
    </dgm:pt>
    <dgm:pt modelId="{1CDCDE41-E160-4CA9-A0FD-18E9363C2DD4}" type="pres">
      <dgm:prSet presAssocID="{443B9EB9-B2B3-440C-8E05-F66DF4F3CCB9}" presName="sp" presStyleCnt="0"/>
      <dgm:spPr/>
      <dgm:t>
        <a:bodyPr/>
        <a:lstStyle/>
        <a:p>
          <a:endParaRPr lang="en-US"/>
        </a:p>
      </dgm:t>
    </dgm:pt>
    <dgm:pt modelId="{C93AB039-A20B-4E4D-BBA3-2B07C9003728}" type="pres">
      <dgm:prSet presAssocID="{B5E8BB67-919C-411E-8B66-BD3D64850A3C}" presName="arrowAndChildren" presStyleCnt="0"/>
      <dgm:spPr/>
      <dgm:t>
        <a:bodyPr/>
        <a:lstStyle/>
        <a:p>
          <a:endParaRPr lang="en-US"/>
        </a:p>
      </dgm:t>
    </dgm:pt>
    <dgm:pt modelId="{38540B31-9AB8-4FB7-823C-8A817E327A3B}" type="pres">
      <dgm:prSet presAssocID="{B5E8BB67-919C-411E-8B66-BD3D64850A3C}" presName="parentTextArrow" presStyleLbl="node1" presStyleIdx="4" presStyleCnt="7"/>
      <dgm:spPr/>
      <dgm:t>
        <a:bodyPr/>
        <a:lstStyle/>
        <a:p>
          <a:endParaRPr lang="en-US"/>
        </a:p>
      </dgm:t>
    </dgm:pt>
    <dgm:pt modelId="{3938F5BF-3529-4856-BE8D-603D7F371723}" type="pres">
      <dgm:prSet presAssocID="{C1B5B998-B0BB-4674-AB84-B4674E5EB4B6}" presName="sp" presStyleCnt="0"/>
      <dgm:spPr/>
      <dgm:t>
        <a:bodyPr/>
        <a:lstStyle/>
        <a:p>
          <a:endParaRPr lang="en-US"/>
        </a:p>
      </dgm:t>
    </dgm:pt>
    <dgm:pt modelId="{15740687-5B9E-4D81-8348-B1515C9381DB}" type="pres">
      <dgm:prSet presAssocID="{87AAB59D-890C-477C-BDA2-202180607BC2}" presName="arrowAndChildren" presStyleCnt="0"/>
      <dgm:spPr/>
      <dgm:t>
        <a:bodyPr/>
        <a:lstStyle/>
        <a:p>
          <a:endParaRPr lang="en-US"/>
        </a:p>
      </dgm:t>
    </dgm:pt>
    <dgm:pt modelId="{0C589BFC-A6CA-46E4-BCD0-8E0C0C3FCA93}" type="pres">
      <dgm:prSet presAssocID="{87AAB59D-890C-477C-BDA2-202180607BC2}" presName="parentTextArrow" presStyleLbl="node1" presStyleIdx="5" presStyleCnt="7" custLinFactNeighborX="-373" custLinFactNeighborY="-2965"/>
      <dgm:spPr/>
      <dgm:t>
        <a:bodyPr/>
        <a:lstStyle/>
        <a:p>
          <a:endParaRPr lang="en-US"/>
        </a:p>
      </dgm:t>
    </dgm:pt>
    <dgm:pt modelId="{AF331D11-29BD-4F4A-A6A7-C967C5949AC6}" type="pres">
      <dgm:prSet presAssocID="{6649E0BC-4691-46A7-ABBC-1122AA7B3982}" presName="sp" presStyleCnt="0"/>
      <dgm:spPr/>
      <dgm:t>
        <a:bodyPr/>
        <a:lstStyle/>
        <a:p>
          <a:endParaRPr lang="en-US"/>
        </a:p>
      </dgm:t>
    </dgm:pt>
    <dgm:pt modelId="{88ED73D7-B431-4DF2-9AF3-EF468B598A54}" type="pres">
      <dgm:prSet presAssocID="{A6CE3661-5515-46E5-B9BB-0AEE19AC6D47}" presName="arrowAndChildren" presStyleCnt="0"/>
      <dgm:spPr/>
      <dgm:t>
        <a:bodyPr/>
        <a:lstStyle/>
        <a:p>
          <a:endParaRPr lang="en-US"/>
        </a:p>
      </dgm:t>
    </dgm:pt>
    <dgm:pt modelId="{5C8D10EA-0AA3-4CDF-B12A-1EB47B95DC88}" type="pres">
      <dgm:prSet presAssocID="{A6CE3661-5515-46E5-B9BB-0AEE19AC6D47}" presName="parentTextArrow" presStyleLbl="node1" presStyleIdx="6" presStyleCnt="7"/>
      <dgm:spPr/>
      <dgm:t>
        <a:bodyPr/>
        <a:lstStyle/>
        <a:p>
          <a:endParaRPr lang="en-US"/>
        </a:p>
      </dgm:t>
    </dgm:pt>
  </dgm:ptLst>
  <dgm:cxnLst>
    <dgm:cxn modelId="{C997680D-4E6F-4566-A6D4-F29EB59CE079}" srcId="{0AFD2F92-A0B7-4952-A945-35627C47C0F5}" destId="{557889C1-696B-46D1-9116-870D06AB87FD}" srcOrd="5" destOrd="0" parTransId="{73FAD768-EF94-491D-9D74-7B74AEE2670A}" sibTransId="{D1922207-429B-4EFA-B5E8-7A49D2E2C26F}"/>
    <dgm:cxn modelId="{2910CA4A-C36A-4CE9-8EE0-9EFBFAD9C3C7}" type="presOf" srcId="{557889C1-696B-46D1-9116-870D06AB87FD}" destId="{4BBD3772-65D6-478E-B536-95D3387CB484}" srcOrd="0" destOrd="0" presId="urn:microsoft.com/office/officeart/2005/8/layout/process4"/>
    <dgm:cxn modelId="{E260B49F-A765-4A70-AAA9-5A7F33CFF14C}" srcId="{0AFD2F92-A0B7-4952-A945-35627C47C0F5}" destId="{78B27D01-1BC6-489C-952A-F34F4ACE5CDE}" srcOrd="6" destOrd="0" parTransId="{59E5B065-9D3F-4908-8908-849AD1811B4A}" sibTransId="{A09BA92B-7A06-4992-B95C-2F062AD1C731}"/>
    <dgm:cxn modelId="{EC90BFF1-8B89-43F7-B626-37151C8FAF87}" type="presOf" srcId="{78B27D01-1BC6-489C-952A-F34F4ACE5CDE}" destId="{8A7A26DF-FAC4-4B29-AB6E-8A979947CD4A}" srcOrd="0" destOrd="0" presId="urn:microsoft.com/office/officeart/2005/8/layout/process4"/>
    <dgm:cxn modelId="{A47E3673-CB39-4D73-901C-A860A38E2D6B}" type="presOf" srcId="{0AFD2F92-A0B7-4952-A945-35627C47C0F5}" destId="{8897902E-17D3-489C-B52A-AE434D4F4497}" srcOrd="0" destOrd="0" presId="urn:microsoft.com/office/officeart/2005/8/layout/process4"/>
    <dgm:cxn modelId="{08AA56D9-421E-4503-8F58-D90DF0FC9A2D}" type="presOf" srcId="{99B708E5-454E-4A47-9F3E-EA3DABFFB903}" destId="{55AA508D-0F0A-4A05-BCE8-0ED34FC89B9F}" srcOrd="0" destOrd="0" presId="urn:microsoft.com/office/officeart/2005/8/layout/process4"/>
    <dgm:cxn modelId="{C635EE66-619D-4032-B52F-BEA7A223FC50}" type="presOf" srcId="{A6CE3661-5515-46E5-B9BB-0AEE19AC6D47}" destId="{5C8D10EA-0AA3-4CDF-B12A-1EB47B95DC88}" srcOrd="0" destOrd="0" presId="urn:microsoft.com/office/officeart/2005/8/layout/process4"/>
    <dgm:cxn modelId="{96B2E413-126B-407A-9E3E-9FF5272BCD30}" srcId="{0AFD2F92-A0B7-4952-A945-35627C47C0F5}" destId="{A6CE3661-5515-46E5-B9BB-0AEE19AC6D47}" srcOrd="0" destOrd="0" parTransId="{6C43A082-512A-48BE-8AF0-CB0039FB8D92}" sibTransId="{6649E0BC-4691-46A7-ABBC-1122AA7B3982}"/>
    <dgm:cxn modelId="{38955FF0-E6C4-421B-9DA5-4CA4A089D0D0}" srcId="{0AFD2F92-A0B7-4952-A945-35627C47C0F5}" destId="{87AAB59D-890C-477C-BDA2-202180607BC2}" srcOrd="1" destOrd="0" parTransId="{B396640C-D99E-4977-9F5D-51F21250F767}" sibTransId="{C1B5B998-B0BB-4674-AB84-B4674E5EB4B6}"/>
    <dgm:cxn modelId="{37B92D7B-A554-463C-866C-02BA053D8A28}" type="presOf" srcId="{0631767D-0F23-4A80-BEEE-FE9342B57219}" destId="{23A50B0B-8D6D-4715-8998-E35ECBC39697}" srcOrd="0" destOrd="0" presId="urn:microsoft.com/office/officeart/2005/8/layout/process4"/>
    <dgm:cxn modelId="{306C9F2E-9A04-4B88-8EB0-7B75B4F75FC3}" type="presOf" srcId="{87AAB59D-890C-477C-BDA2-202180607BC2}" destId="{0C589BFC-A6CA-46E4-BCD0-8E0C0C3FCA93}" srcOrd="0" destOrd="0" presId="urn:microsoft.com/office/officeart/2005/8/layout/process4"/>
    <dgm:cxn modelId="{A53C9A04-2EDB-4E5D-A3B5-061CFFF6D72A}" srcId="{0AFD2F92-A0B7-4952-A945-35627C47C0F5}" destId="{B5E8BB67-919C-411E-8B66-BD3D64850A3C}" srcOrd="2" destOrd="0" parTransId="{8DB5FA8D-C070-4ED7-85C8-C99702E938A0}" sibTransId="{443B9EB9-B2B3-440C-8E05-F66DF4F3CCB9}"/>
    <dgm:cxn modelId="{09BB1733-152E-4066-A0A9-ED1F94AEF85B}" srcId="{0AFD2F92-A0B7-4952-A945-35627C47C0F5}" destId="{0631767D-0F23-4A80-BEEE-FE9342B57219}" srcOrd="4" destOrd="0" parTransId="{4547BA56-3DEE-4005-A083-787399FC0BC1}" sibTransId="{715FE30C-6986-42E2-81B1-2129928FF0B2}"/>
    <dgm:cxn modelId="{8307444B-3ABB-43DD-98A0-3086A5D9B3B2}" srcId="{0AFD2F92-A0B7-4952-A945-35627C47C0F5}" destId="{99B708E5-454E-4A47-9F3E-EA3DABFFB903}" srcOrd="3" destOrd="0" parTransId="{80E0EDD0-10D4-4161-AEAF-3E65558D6811}" sibTransId="{2B53A12A-1E5C-4926-9741-81E342084F55}"/>
    <dgm:cxn modelId="{F07B0B73-295C-4D01-9C6A-5D92D4522973}" type="presOf" srcId="{B5E8BB67-919C-411E-8B66-BD3D64850A3C}" destId="{38540B31-9AB8-4FB7-823C-8A817E327A3B}" srcOrd="0" destOrd="0" presId="urn:microsoft.com/office/officeart/2005/8/layout/process4"/>
    <dgm:cxn modelId="{7F962605-1E07-4184-B79C-34F4E4ED64F9}" type="presParOf" srcId="{8897902E-17D3-489C-B52A-AE434D4F4497}" destId="{766C8B12-E75B-4C95-90E2-C0E948518ADC}" srcOrd="0" destOrd="0" presId="urn:microsoft.com/office/officeart/2005/8/layout/process4"/>
    <dgm:cxn modelId="{54F82B2D-6BFF-44B6-A9FD-3D0FF7C379A9}" type="presParOf" srcId="{766C8B12-E75B-4C95-90E2-C0E948518ADC}" destId="{8A7A26DF-FAC4-4B29-AB6E-8A979947CD4A}" srcOrd="0" destOrd="0" presId="urn:microsoft.com/office/officeart/2005/8/layout/process4"/>
    <dgm:cxn modelId="{87235ACE-4E59-4318-A67C-A8A450ED518E}" type="presParOf" srcId="{8897902E-17D3-489C-B52A-AE434D4F4497}" destId="{27E5E112-6478-424D-8E57-D48AFB64A7E1}" srcOrd="1" destOrd="0" presId="urn:microsoft.com/office/officeart/2005/8/layout/process4"/>
    <dgm:cxn modelId="{0677553F-C9A6-4A42-ACE0-263ACEA5A4DC}" type="presParOf" srcId="{8897902E-17D3-489C-B52A-AE434D4F4497}" destId="{A5E4FF38-A3E0-4ED4-86E1-68F0D8348A9E}" srcOrd="2" destOrd="0" presId="urn:microsoft.com/office/officeart/2005/8/layout/process4"/>
    <dgm:cxn modelId="{69751A20-4A53-444C-B5B2-4A7DC99E1C3D}" type="presParOf" srcId="{A5E4FF38-A3E0-4ED4-86E1-68F0D8348A9E}" destId="{4BBD3772-65D6-478E-B536-95D3387CB484}" srcOrd="0" destOrd="0" presId="urn:microsoft.com/office/officeart/2005/8/layout/process4"/>
    <dgm:cxn modelId="{06DB99DB-FA06-41AC-A082-285B0280343D}" type="presParOf" srcId="{8897902E-17D3-489C-B52A-AE434D4F4497}" destId="{6037BB33-2B60-40F9-831A-1798C5949AC2}" srcOrd="3" destOrd="0" presId="urn:microsoft.com/office/officeart/2005/8/layout/process4"/>
    <dgm:cxn modelId="{0154F4A4-3422-48FE-AC9A-895D940B6AA8}" type="presParOf" srcId="{8897902E-17D3-489C-B52A-AE434D4F4497}" destId="{BF3E26BA-669D-4F16-91D5-E1101C36A00C}" srcOrd="4" destOrd="0" presId="urn:microsoft.com/office/officeart/2005/8/layout/process4"/>
    <dgm:cxn modelId="{4A55ABB7-96E6-4807-878E-1D918148F12E}" type="presParOf" srcId="{BF3E26BA-669D-4F16-91D5-E1101C36A00C}" destId="{23A50B0B-8D6D-4715-8998-E35ECBC39697}" srcOrd="0" destOrd="0" presId="urn:microsoft.com/office/officeart/2005/8/layout/process4"/>
    <dgm:cxn modelId="{84E27375-2427-4B09-97F2-F62D0EFDDEC4}" type="presParOf" srcId="{8897902E-17D3-489C-B52A-AE434D4F4497}" destId="{B6A5163F-45D7-4FC7-9D1B-E329BBC677E0}" srcOrd="5" destOrd="0" presId="urn:microsoft.com/office/officeart/2005/8/layout/process4"/>
    <dgm:cxn modelId="{FF3942D9-E3D4-4111-A8D9-D4A895DC2369}" type="presParOf" srcId="{8897902E-17D3-489C-B52A-AE434D4F4497}" destId="{0CED2343-A01F-44C3-AEFB-92FB96333C4A}" srcOrd="6" destOrd="0" presId="urn:microsoft.com/office/officeart/2005/8/layout/process4"/>
    <dgm:cxn modelId="{B2C9FE69-D752-41F4-AA3F-660ECAEC782A}" type="presParOf" srcId="{0CED2343-A01F-44C3-AEFB-92FB96333C4A}" destId="{55AA508D-0F0A-4A05-BCE8-0ED34FC89B9F}" srcOrd="0" destOrd="0" presId="urn:microsoft.com/office/officeart/2005/8/layout/process4"/>
    <dgm:cxn modelId="{A3ADA673-7406-4B3B-ABAB-B77210970030}" type="presParOf" srcId="{8897902E-17D3-489C-B52A-AE434D4F4497}" destId="{1CDCDE41-E160-4CA9-A0FD-18E9363C2DD4}" srcOrd="7" destOrd="0" presId="urn:microsoft.com/office/officeart/2005/8/layout/process4"/>
    <dgm:cxn modelId="{BA48F301-C3CC-4A13-97FE-F235B6B304B3}" type="presParOf" srcId="{8897902E-17D3-489C-B52A-AE434D4F4497}" destId="{C93AB039-A20B-4E4D-BBA3-2B07C9003728}" srcOrd="8" destOrd="0" presId="urn:microsoft.com/office/officeart/2005/8/layout/process4"/>
    <dgm:cxn modelId="{BFAEAFDC-1F13-46EC-A44D-996E1876BE9C}" type="presParOf" srcId="{C93AB039-A20B-4E4D-BBA3-2B07C9003728}" destId="{38540B31-9AB8-4FB7-823C-8A817E327A3B}" srcOrd="0" destOrd="0" presId="urn:microsoft.com/office/officeart/2005/8/layout/process4"/>
    <dgm:cxn modelId="{AB0DF4D5-382E-4516-811C-05D100C6B85F}" type="presParOf" srcId="{8897902E-17D3-489C-B52A-AE434D4F4497}" destId="{3938F5BF-3529-4856-BE8D-603D7F371723}" srcOrd="9" destOrd="0" presId="urn:microsoft.com/office/officeart/2005/8/layout/process4"/>
    <dgm:cxn modelId="{EE4F27CA-48EF-4428-8A9F-CB2B2EAD0F39}" type="presParOf" srcId="{8897902E-17D3-489C-B52A-AE434D4F4497}" destId="{15740687-5B9E-4D81-8348-B1515C9381DB}" srcOrd="10" destOrd="0" presId="urn:microsoft.com/office/officeart/2005/8/layout/process4"/>
    <dgm:cxn modelId="{4188746C-84F8-47DD-880F-B789BE28D72E}" type="presParOf" srcId="{15740687-5B9E-4D81-8348-B1515C9381DB}" destId="{0C589BFC-A6CA-46E4-BCD0-8E0C0C3FCA93}" srcOrd="0" destOrd="0" presId="urn:microsoft.com/office/officeart/2005/8/layout/process4"/>
    <dgm:cxn modelId="{71139454-D103-4A2B-8121-67EA6B9794CD}" type="presParOf" srcId="{8897902E-17D3-489C-B52A-AE434D4F4497}" destId="{AF331D11-29BD-4F4A-A6A7-C967C5949AC6}" srcOrd="11" destOrd="0" presId="urn:microsoft.com/office/officeart/2005/8/layout/process4"/>
    <dgm:cxn modelId="{9CC0B65F-C921-4232-9E5A-1F6F8571C4A1}" type="presParOf" srcId="{8897902E-17D3-489C-B52A-AE434D4F4497}" destId="{88ED73D7-B431-4DF2-9AF3-EF468B598A54}" srcOrd="12" destOrd="0" presId="urn:microsoft.com/office/officeart/2005/8/layout/process4"/>
    <dgm:cxn modelId="{EF5733B8-67CB-4580-8E6D-A13D53049B3C}" type="presParOf" srcId="{88ED73D7-B431-4DF2-9AF3-EF468B598A54}" destId="{5C8D10EA-0AA3-4CDF-B12A-1EB47B95DC8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CA95C-2A1D-4CBF-881E-D09AC3E0A61E}">
      <dsp:nvSpPr>
        <dsp:cNvPr id="0" name=""/>
        <dsp:cNvSpPr/>
      </dsp:nvSpPr>
      <dsp:spPr>
        <a:xfrm>
          <a:off x="0" y="531193"/>
          <a:ext cx="8688387" cy="8064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77BE58B-4348-472F-B5FF-DEFD76BED4C6}">
      <dsp:nvSpPr>
        <dsp:cNvPr id="0" name=""/>
        <dsp:cNvSpPr/>
      </dsp:nvSpPr>
      <dsp:spPr>
        <a:xfrm>
          <a:off x="434419" y="58872"/>
          <a:ext cx="7149482" cy="94464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9880" tIns="0" rIns="229880" bIns="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2">
                  <a:lumMod val="75000"/>
                </a:schemeClr>
              </a:solidFill>
            </a:rPr>
            <a:t>1. A tenant has the right to apply to court for a new lease; and </a:t>
          </a:r>
          <a:endParaRPr lang="en-US" sz="1600" kern="1200" dirty="0">
            <a:solidFill>
              <a:schemeClr val="tx2">
                <a:lumMod val="75000"/>
              </a:schemeClr>
            </a:solidFill>
          </a:endParaRPr>
        </a:p>
      </dsp:txBody>
      <dsp:txXfrm>
        <a:off x="480533" y="104986"/>
        <a:ext cx="7057254" cy="852412"/>
      </dsp:txXfrm>
    </dsp:sp>
    <dsp:sp modelId="{3672F3AD-49C2-40C2-A57F-8BD08E86E0BF}">
      <dsp:nvSpPr>
        <dsp:cNvPr id="0" name=""/>
        <dsp:cNvSpPr/>
      </dsp:nvSpPr>
      <dsp:spPr>
        <a:xfrm>
          <a:off x="0" y="1982713"/>
          <a:ext cx="8688387" cy="806400"/>
        </a:xfrm>
        <a:prstGeom prst="rect">
          <a:avLst/>
        </a:prstGeom>
        <a:solidFill>
          <a:schemeClr val="lt1">
            <a:alpha val="90000"/>
            <a:hueOff val="0"/>
            <a:satOff val="0"/>
            <a:lumOff val="0"/>
            <a:alphaOff val="0"/>
          </a:schemeClr>
        </a:solidFill>
        <a:ln w="9525" cap="flat" cmpd="sng" algn="ctr">
          <a:solidFill>
            <a:schemeClr val="accent5">
              <a:hueOff val="4616049"/>
              <a:satOff val="2509"/>
              <a:lumOff val="-2519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BC51990-A61D-4C57-927A-EC7911E4EA1D}">
      <dsp:nvSpPr>
        <dsp:cNvPr id="0" name=""/>
        <dsp:cNvSpPr/>
      </dsp:nvSpPr>
      <dsp:spPr>
        <a:xfrm>
          <a:off x="434419" y="1510393"/>
          <a:ext cx="7168518" cy="944640"/>
        </a:xfrm>
        <a:prstGeom prst="roundRect">
          <a:avLst/>
        </a:prstGeom>
        <a:gradFill rotWithShape="0">
          <a:gsLst>
            <a:gs pos="0">
              <a:schemeClr val="accent5">
                <a:hueOff val="4616049"/>
                <a:satOff val="2509"/>
                <a:lumOff val="-25196"/>
                <a:alphaOff val="0"/>
                <a:shade val="51000"/>
                <a:satMod val="130000"/>
              </a:schemeClr>
            </a:gs>
            <a:gs pos="80000">
              <a:schemeClr val="accent5">
                <a:hueOff val="4616049"/>
                <a:satOff val="2509"/>
                <a:lumOff val="-25196"/>
                <a:alphaOff val="0"/>
                <a:shade val="93000"/>
                <a:satMod val="130000"/>
              </a:schemeClr>
            </a:gs>
            <a:gs pos="100000">
              <a:schemeClr val="accent5">
                <a:hueOff val="4616049"/>
                <a:satOff val="2509"/>
                <a:lumOff val="-25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9880" tIns="0" rIns="229880" bIns="0" numCol="1" spcCol="1270" anchor="ctr" anchorCtr="0">
          <a:noAutofit/>
        </a:bodyPr>
        <a:lstStyle/>
        <a:p>
          <a:pPr lvl="0" algn="l" defTabSz="711200">
            <a:lnSpc>
              <a:spcPct val="90000"/>
            </a:lnSpc>
            <a:spcBef>
              <a:spcPct val="0"/>
            </a:spcBef>
            <a:spcAft>
              <a:spcPct val="35000"/>
            </a:spcAft>
          </a:pPr>
          <a:r>
            <a:rPr lang="en-US" sz="1600" b="1" kern="1200" dirty="0" smtClean="0"/>
            <a:t>2. A tenant has the right to remain in occupation at the end of the contractual term of a lease. </a:t>
          </a:r>
          <a:endParaRPr lang="en-US" sz="1600" b="1" kern="1200" dirty="0"/>
        </a:p>
      </dsp:txBody>
      <dsp:txXfrm>
        <a:off x="480533" y="1556507"/>
        <a:ext cx="7076290" cy="852412"/>
      </dsp:txXfrm>
    </dsp:sp>
    <dsp:sp modelId="{D1124AD7-5BE0-4923-97E5-5E6C9B337B11}">
      <dsp:nvSpPr>
        <dsp:cNvPr id="0" name=""/>
        <dsp:cNvSpPr/>
      </dsp:nvSpPr>
      <dsp:spPr>
        <a:xfrm>
          <a:off x="0" y="3434232"/>
          <a:ext cx="8688387" cy="806400"/>
        </a:xfrm>
        <a:prstGeom prst="rect">
          <a:avLst/>
        </a:prstGeom>
        <a:solidFill>
          <a:schemeClr val="lt1">
            <a:alpha val="90000"/>
            <a:hueOff val="0"/>
            <a:satOff val="0"/>
            <a:lumOff val="0"/>
            <a:alphaOff val="0"/>
          </a:schemeClr>
        </a:solidFill>
        <a:ln w="9525" cap="flat" cmpd="sng" algn="ctr">
          <a:solidFill>
            <a:schemeClr val="accent5">
              <a:hueOff val="9232099"/>
              <a:satOff val="5017"/>
              <a:lumOff val="-50392"/>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62A360A-DD16-4AB0-9AD8-A5087D4916B6}">
      <dsp:nvSpPr>
        <dsp:cNvPr id="0" name=""/>
        <dsp:cNvSpPr/>
      </dsp:nvSpPr>
      <dsp:spPr>
        <a:xfrm>
          <a:off x="434419" y="2961913"/>
          <a:ext cx="7132270" cy="944640"/>
        </a:xfrm>
        <a:prstGeom prst="roundRect">
          <a:avLst/>
        </a:prstGeom>
        <a:gradFill rotWithShape="0">
          <a:gsLst>
            <a:gs pos="0">
              <a:schemeClr val="accent5">
                <a:hueOff val="9232099"/>
                <a:satOff val="5017"/>
                <a:lumOff val="-50392"/>
                <a:alphaOff val="0"/>
                <a:shade val="51000"/>
                <a:satMod val="130000"/>
              </a:schemeClr>
            </a:gs>
            <a:gs pos="80000">
              <a:schemeClr val="accent5">
                <a:hueOff val="9232099"/>
                <a:satOff val="5017"/>
                <a:lumOff val="-50392"/>
                <a:alphaOff val="0"/>
                <a:shade val="93000"/>
                <a:satMod val="130000"/>
              </a:schemeClr>
            </a:gs>
            <a:gs pos="100000">
              <a:schemeClr val="accent5">
                <a:hueOff val="9232099"/>
                <a:satOff val="5017"/>
                <a:lumOff val="-50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9880" tIns="0" rIns="229880" bIns="0" numCol="1" spcCol="1270" anchor="ctr" anchorCtr="0">
          <a:noAutofit/>
        </a:bodyPr>
        <a:lstStyle/>
        <a:p>
          <a:pPr lvl="0" algn="l" defTabSz="711200">
            <a:lnSpc>
              <a:spcPct val="90000"/>
            </a:lnSpc>
            <a:spcBef>
              <a:spcPct val="0"/>
            </a:spcBef>
            <a:spcAft>
              <a:spcPct val="35000"/>
            </a:spcAft>
          </a:pPr>
          <a:r>
            <a:rPr lang="en-US" sz="1600" b="1" kern="1200" baseline="0" dirty="0" smtClean="0"/>
            <a:t>Meaning - The lease will continue on the same terms and conditions as the contractual lease until it is terminated in one of the ways specified by the Act.</a:t>
          </a:r>
          <a:endParaRPr lang="en-US" sz="1600" b="1" kern="1200" baseline="0" dirty="0"/>
        </a:p>
      </dsp:txBody>
      <dsp:txXfrm>
        <a:off x="480533" y="3008027"/>
        <a:ext cx="7040042" cy="852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5ADB2-9EB1-4EA2-A819-C4D699054465}">
      <dsp:nvSpPr>
        <dsp:cNvPr id="0" name=""/>
        <dsp:cNvSpPr/>
      </dsp:nvSpPr>
      <dsp:spPr>
        <a:xfrm>
          <a:off x="430617" y="1861"/>
          <a:ext cx="8137799" cy="1119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bg1">
                  <a:lumMod val="50000"/>
                </a:schemeClr>
              </a:solidFill>
              <a:latin typeface="Calibri" pitchFamily="34" charset="0"/>
            </a:rPr>
            <a:t>A tenant who has a commercial lease will have security of tenure if:</a:t>
          </a:r>
          <a:endParaRPr lang="en-US" sz="3000" kern="1200" dirty="0"/>
        </a:p>
      </dsp:txBody>
      <dsp:txXfrm>
        <a:off x="463401" y="34645"/>
        <a:ext cx="8072231" cy="1053757"/>
      </dsp:txXfrm>
    </dsp:sp>
    <dsp:sp modelId="{CDB6A786-0EF0-4B08-8BA9-45ECDD0D6C73}">
      <dsp:nvSpPr>
        <dsp:cNvPr id="0" name=""/>
        <dsp:cNvSpPr/>
      </dsp:nvSpPr>
      <dsp:spPr>
        <a:xfrm>
          <a:off x="430617" y="1322665"/>
          <a:ext cx="1119325" cy="1119325"/>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60BB4E-8286-4856-B60F-E779FA89EB84}">
      <dsp:nvSpPr>
        <dsp:cNvPr id="0" name=""/>
        <dsp:cNvSpPr/>
      </dsp:nvSpPr>
      <dsp:spPr>
        <a:xfrm>
          <a:off x="1617102" y="1322665"/>
          <a:ext cx="6951314" cy="1119325"/>
        </a:xfrm>
        <a:prstGeom prst="roundRect">
          <a:avLst>
            <a:gd name="adj" fmla="val 16670"/>
          </a:avLst>
        </a:prstGeom>
        <a:solidFill>
          <a:srgbClr val="82ABB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latin typeface="Calibri" pitchFamily="34" charset="0"/>
            </a:rPr>
            <a:t>The tenant occupies the premises; </a:t>
          </a:r>
          <a:endParaRPr lang="en-US" sz="2300" kern="1200" dirty="0"/>
        </a:p>
      </dsp:txBody>
      <dsp:txXfrm>
        <a:off x="1671753" y="1377316"/>
        <a:ext cx="6842012" cy="1010023"/>
      </dsp:txXfrm>
    </dsp:sp>
    <dsp:sp modelId="{9987D59E-F540-413A-92F5-2F2D19EB2F2B}">
      <dsp:nvSpPr>
        <dsp:cNvPr id="0" name=""/>
        <dsp:cNvSpPr/>
      </dsp:nvSpPr>
      <dsp:spPr>
        <a:xfrm>
          <a:off x="430617" y="2576309"/>
          <a:ext cx="1119325" cy="1119325"/>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F5267C-E1CA-45D7-ADEB-65610D98DDD5}">
      <dsp:nvSpPr>
        <dsp:cNvPr id="0" name=""/>
        <dsp:cNvSpPr/>
      </dsp:nvSpPr>
      <dsp:spPr>
        <a:xfrm>
          <a:off x="1617102" y="2576309"/>
          <a:ext cx="6951314" cy="1119325"/>
        </a:xfrm>
        <a:prstGeom prst="roundRect">
          <a:avLst>
            <a:gd name="adj" fmla="val 16670"/>
          </a:avLst>
        </a:prstGeom>
        <a:solidFill>
          <a:srgbClr val="527B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latin typeface="Calibri" pitchFamily="34" charset="0"/>
            </a:rPr>
            <a:t>The tenant occupies the premises for the purposes of a business; and </a:t>
          </a:r>
          <a:endParaRPr lang="en-US" sz="2300" kern="1200" dirty="0"/>
        </a:p>
      </dsp:txBody>
      <dsp:txXfrm>
        <a:off x="1671753" y="2630960"/>
        <a:ext cx="6842012" cy="1010023"/>
      </dsp:txXfrm>
    </dsp:sp>
    <dsp:sp modelId="{B2425EC8-1612-4ACB-B7E3-A6A0E0AF52D6}">
      <dsp:nvSpPr>
        <dsp:cNvPr id="0" name=""/>
        <dsp:cNvSpPr/>
      </dsp:nvSpPr>
      <dsp:spPr>
        <a:xfrm>
          <a:off x="430617" y="3829953"/>
          <a:ext cx="1119325" cy="1119325"/>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AA8D98-7B49-4C21-B7CD-B6965A4820E7}">
      <dsp:nvSpPr>
        <dsp:cNvPr id="0" name=""/>
        <dsp:cNvSpPr/>
      </dsp:nvSpPr>
      <dsp:spPr>
        <a:xfrm>
          <a:off x="1617102" y="3829953"/>
          <a:ext cx="6951314" cy="1119325"/>
        </a:xfrm>
        <a:prstGeom prst="roundRect">
          <a:avLst>
            <a:gd name="adj" fmla="val 16670"/>
          </a:avLst>
        </a:prstGeom>
        <a:solidFill>
          <a:srgbClr val="25383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latin typeface="Calibri" pitchFamily="34" charset="0"/>
            </a:rPr>
            <a:t>The lease has not been contracted out/excluded from the Act. </a:t>
          </a:r>
          <a:endParaRPr lang="en-US" sz="2300" kern="1200" dirty="0"/>
        </a:p>
      </dsp:txBody>
      <dsp:txXfrm>
        <a:off x="1671753" y="3884604"/>
        <a:ext cx="6842012" cy="10100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FD762-017B-4470-8083-32B6310931E8}">
      <dsp:nvSpPr>
        <dsp:cNvPr id="0" name=""/>
        <dsp:cNvSpPr/>
      </dsp:nvSpPr>
      <dsp:spPr>
        <a:xfrm>
          <a:off x="3226832" y="3039828"/>
          <a:ext cx="2236310" cy="223631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GB" sz="3600" kern="1200" dirty="0" smtClean="0"/>
            <a:t>Section 26 Notice</a:t>
          </a:r>
          <a:endParaRPr lang="en-GB" sz="3600" kern="1200" dirty="0"/>
        </a:p>
      </dsp:txBody>
      <dsp:txXfrm>
        <a:off x="3554332" y="3367328"/>
        <a:ext cx="1581310" cy="1581310"/>
      </dsp:txXfrm>
    </dsp:sp>
    <dsp:sp modelId="{59AB103E-8783-49A7-846C-3E9E7D374839}">
      <dsp:nvSpPr>
        <dsp:cNvPr id="0" name=""/>
        <dsp:cNvSpPr/>
      </dsp:nvSpPr>
      <dsp:spPr>
        <a:xfrm rot="10800000">
          <a:off x="1062912" y="3839309"/>
          <a:ext cx="2044903" cy="637348"/>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B765D3-FEE2-4C35-9763-0F6E19828969}">
      <dsp:nvSpPr>
        <dsp:cNvPr id="0" name=""/>
        <dsp:cNvSpPr/>
      </dsp:nvSpPr>
      <dsp:spPr>
        <a:xfrm>
          <a:off x="665" y="3308185"/>
          <a:ext cx="2124495" cy="169959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GB" sz="2800" kern="1200" dirty="0" smtClean="0"/>
            <a:t>Service by the tenant</a:t>
          </a:r>
          <a:endParaRPr lang="en-GB" sz="2800" kern="1200" dirty="0"/>
        </a:p>
      </dsp:txBody>
      <dsp:txXfrm>
        <a:off x="50444" y="3357964"/>
        <a:ext cx="2024937" cy="1600038"/>
      </dsp:txXfrm>
    </dsp:sp>
    <dsp:sp modelId="{56F54466-FD3D-46A6-9B57-7027A10E3460}">
      <dsp:nvSpPr>
        <dsp:cNvPr id="0" name=""/>
        <dsp:cNvSpPr/>
      </dsp:nvSpPr>
      <dsp:spPr>
        <a:xfrm rot="13500000">
          <a:off x="1724741" y="2241514"/>
          <a:ext cx="2044903" cy="637348"/>
        </a:xfrm>
        <a:prstGeom prst="leftArrow">
          <a:avLst>
            <a:gd name="adj1" fmla="val 60000"/>
            <a:gd name="adj2" fmla="val 50000"/>
          </a:avLst>
        </a:prstGeom>
        <a:solidFill>
          <a:schemeClr val="accent4">
            <a:hueOff val="-966129"/>
            <a:satOff val="4604"/>
            <a:lumOff val="-19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F5C56A-DEF3-4C04-913C-57E23410D759}">
      <dsp:nvSpPr>
        <dsp:cNvPr id="0" name=""/>
        <dsp:cNvSpPr/>
      </dsp:nvSpPr>
      <dsp:spPr>
        <a:xfrm>
          <a:off x="961962" y="987408"/>
          <a:ext cx="2124495" cy="1699596"/>
        </a:xfrm>
        <a:prstGeom prst="roundRect">
          <a:avLst>
            <a:gd name="adj" fmla="val 10000"/>
          </a:avLst>
        </a:prstGeom>
        <a:solidFill>
          <a:schemeClr val="accent4">
            <a:hueOff val="-966129"/>
            <a:satOff val="4604"/>
            <a:lumOff val="-19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GB" sz="2800" kern="1200" dirty="0" smtClean="0"/>
            <a:t>Service on the ‘Competent Landlord’</a:t>
          </a:r>
          <a:endParaRPr lang="en-GB" sz="2800" kern="1200" dirty="0"/>
        </a:p>
      </dsp:txBody>
      <dsp:txXfrm>
        <a:off x="1011741" y="1037187"/>
        <a:ext cx="2024937" cy="1600038"/>
      </dsp:txXfrm>
    </dsp:sp>
    <dsp:sp modelId="{2579864A-C8F7-4FA2-96BA-EE6A6082732F}">
      <dsp:nvSpPr>
        <dsp:cNvPr id="0" name=""/>
        <dsp:cNvSpPr/>
      </dsp:nvSpPr>
      <dsp:spPr>
        <a:xfrm rot="16200000">
          <a:off x="3322535" y="1579686"/>
          <a:ext cx="2044903" cy="637348"/>
        </a:xfrm>
        <a:prstGeom prst="leftArrow">
          <a:avLst>
            <a:gd name="adj1" fmla="val 60000"/>
            <a:gd name="adj2" fmla="val 50000"/>
          </a:avLst>
        </a:prstGeom>
        <a:solidFill>
          <a:schemeClr val="accent4">
            <a:hueOff val="-1932259"/>
            <a:satOff val="9208"/>
            <a:lumOff val="-38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8A906B-FD2F-4830-8621-71BCFD43CA85}">
      <dsp:nvSpPr>
        <dsp:cNvPr id="0" name=""/>
        <dsp:cNvSpPr/>
      </dsp:nvSpPr>
      <dsp:spPr>
        <a:xfrm>
          <a:off x="3282739" y="26110"/>
          <a:ext cx="2124495" cy="1699596"/>
        </a:xfrm>
        <a:prstGeom prst="roundRect">
          <a:avLst>
            <a:gd name="adj" fmla="val 10000"/>
          </a:avLst>
        </a:prstGeom>
        <a:solidFill>
          <a:schemeClr val="accent4">
            <a:hueOff val="-1932259"/>
            <a:satOff val="9208"/>
            <a:lumOff val="-3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GB" sz="2800" kern="1200" dirty="0" smtClean="0"/>
            <a:t>Validly serve the notice</a:t>
          </a:r>
          <a:endParaRPr lang="en-GB" sz="2800" kern="1200" dirty="0"/>
        </a:p>
      </dsp:txBody>
      <dsp:txXfrm>
        <a:off x="3332518" y="75889"/>
        <a:ext cx="2024937" cy="1600038"/>
      </dsp:txXfrm>
    </dsp:sp>
    <dsp:sp modelId="{B397363A-8B67-45A9-93D8-F2053547CD96}">
      <dsp:nvSpPr>
        <dsp:cNvPr id="0" name=""/>
        <dsp:cNvSpPr/>
      </dsp:nvSpPr>
      <dsp:spPr>
        <a:xfrm rot="18900000">
          <a:off x="4920330" y="2241514"/>
          <a:ext cx="2044903" cy="637348"/>
        </a:xfrm>
        <a:prstGeom prst="leftArrow">
          <a:avLst>
            <a:gd name="adj1" fmla="val 60000"/>
            <a:gd name="adj2" fmla="val 50000"/>
          </a:avLst>
        </a:prstGeom>
        <a:solidFill>
          <a:schemeClr val="accent4">
            <a:hueOff val="-2898388"/>
            <a:satOff val="13812"/>
            <a:lumOff val="-573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5CB8B9-147B-47AA-9D88-0B93E8E90CCC}">
      <dsp:nvSpPr>
        <dsp:cNvPr id="0" name=""/>
        <dsp:cNvSpPr/>
      </dsp:nvSpPr>
      <dsp:spPr>
        <a:xfrm>
          <a:off x="5603517" y="987408"/>
          <a:ext cx="2124495" cy="1699596"/>
        </a:xfrm>
        <a:prstGeom prst="roundRect">
          <a:avLst>
            <a:gd name="adj" fmla="val 10000"/>
          </a:avLst>
        </a:prstGeom>
        <a:solidFill>
          <a:schemeClr val="accent4">
            <a:hueOff val="-2898388"/>
            <a:satOff val="13812"/>
            <a:lumOff val="-57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GB" sz="2800" kern="1200" dirty="0" smtClean="0"/>
            <a:t>Timing of service</a:t>
          </a:r>
          <a:endParaRPr lang="en-GB" sz="2800" kern="1200" dirty="0"/>
        </a:p>
      </dsp:txBody>
      <dsp:txXfrm>
        <a:off x="5653296" y="1037187"/>
        <a:ext cx="2024937" cy="1600038"/>
      </dsp:txXfrm>
    </dsp:sp>
    <dsp:sp modelId="{29F6E83A-2FD8-4C1C-BDE9-A3B45A9FCD3E}">
      <dsp:nvSpPr>
        <dsp:cNvPr id="0" name=""/>
        <dsp:cNvSpPr/>
      </dsp:nvSpPr>
      <dsp:spPr>
        <a:xfrm>
          <a:off x="5582158" y="3839309"/>
          <a:ext cx="2044903" cy="637348"/>
        </a:xfrm>
        <a:prstGeom prst="leftArrow">
          <a:avLst>
            <a:gd name="adj1" fmla="val 60000"/>
            <a:gd name="adj2" fmla="val 50000"/>
          </a:avLst>
        </a:prstGeom>
        <a:solidFill>
          <a:schemeClr val="accent4">
            <a:hueOff val="-3864518"/>
            <a:satOff val="18416"/>
            <a:lumOff val="-764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C515A3-3EFB-4427-95AC-6B61513E3A8F}">
      <dsp:nvSpPr>
        <dsp:cNvPr id="0" name=""/>
        <dsp:cNvSpPr/>
      </dsp:nvSpPr>
      <dsp:spPr>
        <a:xfrm>
          <a:off x="6564814" y="3308185"/>
          <a:ext cx="2124495" cy="1699596"/>
        </a:xfrm>
        <a:prstGeom prst="roundRect">
          <a:avLst>
            <a:gd name="adj" fmla="val 10000"/>
          </a:avLst>
        </a:prstGeom>
        <a:solidFill>
          <a:schemeClr val="accent4">
            <a:hueOff val="-3864518"/>
            <a:satOff val="18416"/>
            <a:lumOff val="-7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GB" sz="2800" kern="1200" dirty="0" smtClean="0"/>
            <a:t>Use prescribed form of notice</a:t>
          </a:r>
          <a:endParaRPr lang="en-GB" sz="2800" kern="1200" dirty="0"/>
        </a:p>
      </dsp:txBody>
      <dsp:txXfrm>
        <a:off x="6614593" y="3357964"/>
        <a:ext cx="2024937" cy="16000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98FA9-0DF0-4B81-A00A-ADFB47F95D48}">
      <dsp:nvSpPr>
        <dsp:cNvPr id="0" name=""/>
        <dsp:cNvSpPr/>
      </dsp:nvSpPr>
      <dsp:spPr>
        <a:xfrm>
          <a:off x="5074991" y="3477262"/>
          <a:ext cx="2526128" cy="163635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576345"/>
              <a:satOff val="12277"/>
              <a:lumOff val="-50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endParaRPr lang="en-GB" sz="1400" kern="1200" dirty="0"/>
        </a:p>
        <a:p>
          <a:pPr marL="114300" lvl="1" indent="-114300" algn="l" defTabSz="622300">
            <a:lnSpc>
              <a:spcPct val="90000"/>
            </a:lnSpc>
            <a:spcBef>
              <a:spcPct val="0"/>
            </a:spcBef>
            <a:spcAft>
              <a:spcPct val="15000"/>
            </a:spcAft>
            <a:buChar char="••"/>
          </a:pPr>
          <a:r>
            <a:rPr lang="en-GB" sz="1400" kern="1200" dirty="0" smtClean="0"/>
            <a:t>     e.g. fax</a:t>
          </a:r>
          <a:endParaRPr lang="en-GB" sz="1400" kern="1200" dirty="0"/>
        </a:p>
      </dsp:txBody>
      <dsp:txXfrm>
        <a:off x="5868775" y="3922296"/>
        <a:ext cx="1696400" cy="1155379"/>
      </dsp:txXfrm>
    </dsp:sp>
    <dsp:sp modelId="{3D4381E6-A532-4E72-84C9-EB6CC3C5145E}">
      <dsp:nvSpPr>
        <dsp:cNvPr id="0" name=""/>
        <dsp:cNvSpPr/>
      </dsp:nvSpPr>
      <dsp:spPr>
        <a:xfrm>
          <a:off x="953413" y="3477262"/>
          <a:ext cx="2526128" cy="163635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3864518"/>
              <a:satOff val="18416"/>
              <a:lumOff val="-76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t>Obtain proof of delivery e.g. courier</a:t>
          </a:r>
          <a:endParaRPr lang="en-GB" sz="1400" kern="1200" dirty="0"/>
        </a:p>
      </dsp:txBody>
      <dsp:txXfrm>
        <a:off x="989358" y="3922296"/>
        <a:ext cx="1696400" cy="1155379"/>
      </dsp:txXfrm>
    </dsp:sp>
    <dsp:sp modelId="{6B557550-5655-4AA6-B9E8-C97890ED4BFE}">
      <dsp:nvSpPr>
        <dsp:cNvPr id="0" name=""/>
        <dsp:cNvSpPr/>
      </dsp:nvSpPr>
      <dsp:spPr>
        <a:xfrm>
          <a:off x="5074991" y="0"/>
          <a:ext cx="2526128" cy="163635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288173"/>
              <a:satOff val="6139"/>
              <a:lumOff val="-2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endParaRPr lang="en-GB" sz="1400" kern="1200" dirty="0"/>
        </a:p>
        <a:p>
          <a:pPr marL="114300" lvl="1" indent="-114300" algn="l" defTabSz="622300">
            <a:lnSpc>
              <a:spcPct val="90000"/>
            </a:lnSpc>
            <a:spcBef>
              <a:spcPct val="0"/>
            </a:spcBef>
            <a:spcAft>
              <a:spcPct val="15000"/>
            </a:spcAft>
            <a:buChar char="••"/>
          </a:pPr>
          <a:r>
            <a:rPr lang="en-GB" sz="1400" kern="1200" dirty="0" smtClean="0"/>
            <a:t>Recorded delivery or special delivery</a:t>
          </a:r>
          <a:endParaRPr lang="en-GB" sz="1400" kern="1200" dirty="0"/>
        </a:p>
      </dsp:txBody>
      <dsp:txXfrm>
        <a:off x="5868775" y="35945"/>
        <a:ext cx="1696400" cy="1155379"/>
      </dsp:txXfrm>
    </dsp:sp>
    <dsp:sp modelId="{E67EE9EE-C3FB-4273-A3CE-14E4E184E9B8}">
      <dsp:nvSpPr>
        <dsp:cNvPr id="0" name=""/>
        <dsp:cNvSpPr/>
      </dsp:nvSpPr>
      <dsp:spPr>
        <a:xfrm>
          <a:off x="953413" y="0"/>
          <a:ext cx="2526128" cy="163635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endParaRPr lang="en-GB" sz="1400" kern="1200" dirty="0"/>
        </a:p>
        <a:p>
          <a:pPr marL="114300" lvl="1" indent="-114300" algn="l" defTabSz="622300">
            <a:lnSpc>
              <a:spcPct val="90000"/>
            </a:lnSpc>
            <a:spcBef>
              <a:spcPct val="0"/>
            </a:spcBef>
            <a:spcAft>
              <a:spcPct val="15000"/>
            </a:spcAft>
            <a:buChar char="••"/>
          </a:pPr>
          <a:r>
            <a:rPr lang="en-GB" sz="1400" kern="1200" dirty="0" smtClean="0"/>
            <a:t>Leaving the notice at the last place of work or residence/registered office</a:t>
          </a:r>
          <a:endParaRPr lang="en-GB" sz="1400" kern="1200" dirty="0"/>
        </a:p>
      </dsp:txBody>
      <dsp:txXfrm>
        <a:off x="989358" y="35945"/>
        <a:ext cx="1696400" cy="1155379"/>
      </dsp:txXfrm>
    </dsp:sp>
    <dsp:sp modelId="{43EA007C-E41A-4D52-97E7-87F9254FEC92}">
      <dsp:nvSpPr>
        <dsp:cNvPr id="0" name=""/>
        <dsp:cNvSpPr/>
      </dsp:nvSpPr>
      <dsp:spPr>
        <a:xfrm>
          <a:off x="2011932" y="291476"/>
          <a:ext cx="2214197" cy="2214197"/>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Personal service</a:t>
          </a:r>
          <a:endParaRPr lang="en-GB" sz="1800" kern="1200" dirty="0"/>
        </a:p>
      </dsp:txBody>
      <dsp:txXfrm>
        <a:off x="2660455" y="939999"/>
        <a:ext cx="1565674" cy="1565674"/>
      </dsp:txXfrm>
    </dsp:sp>
    <dsp:sp modelId="{E0C2BC9C-67D6-419D-8602-0EDE524B16BC}">
      <dsp:nvSpPr>
        <dsp:cNvPr id="0" name=""/>
        <dsp:cNvSpPr/>
      </dsp:nvSpPr>
      <dsp:spPr>
        <a:xfrm rot="5400000">
          <a:off x="4328403" y="291476"/>
          <a:ext cx="2214197" cy="2214197"/>
        </a:xfrm>
        <a:prstGeom prst="pieWedge">
          <a:avLst/>
        </a:prstGeom>
        <a:solidFill>
          <a:schemeClr val="accent4">
            <a:hueOff val="-1288173"/>
            <a:satOff val="6139"/>
            <a:lumOff val="-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Registered post</a:t>
          </a:r>
          <a:endParaRPr lang="en-GB" sz="1800" kern="1200" dirty="0"/>
        </a:p>
      </dsp:txBody>
      <dsp:txXfrm rot="-5400000">
        <a:off x="4328403" y="939999"/>
        <a:ext cx="1565674" cy="1565674"/>
      </dsp:txXfrm>
    </dsp:sp>
    <dsp:sp modelId="{A57921B3-D28B-4A57-867C-D29107A5728A}">
      <dsp:nvSpPr>
        <dsp:cNvPr id="0" name=""/>
        <dsp:cNvSpPr/>
      </dsp:nvSpPr>
      <dsp:spPr>
        <a:xfrm rot="10800000">
          <a:off x="4328403" y="2607946"/>
          <a:ext cx="2214197" cy="2214197"/>
        </a:xfrm>
        <a:prstGeom prst="pieWedge">
          <a:avLst/>
        </a:prstGeom>
        <a:solidFill>
          <a:schemeClr val="accent4">
            <a:hueOff val="-2576345"/>
            <a:satOff val="12277"/>
            <a:lumOff val="-5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GB" sz="1800" kern="1200" dirty="0" smtClean="0"/>
        </a:p>
        <a:p>
          <a:pPr lvl="0" algn="ctr" defTabSz="800100">
            <a:lnSpc>
              <a:spcPct val="90000"/>
            </a:lnSpc>
            <a:spcBef>
              <a:spcPct val="0"/>
            </a:spcBef>
            <a:spcAft>
              <a:spcPct val="35000"/>
            </a:spcAft>
          </a:pPr>
          <a:r>
            <a:rPr lang="en-GB" sz="1800" kern="1200" dirty="0" smtClean="0"/>
            <a:t>Methods of service prescribed by the lease</a:t>
          </a:r>
          <a:endParaRPr lang="en-GB" sz="1800" kern="1200" dirty="0"/>
        </a:p>
      </dsp:txBody>
      <dsp:txXfrm rot="10800000">
        <a:off x="4328403" y="2607946"/>
        <a:ext cx="1565674" cy="1565674"/>
      </dsp:txXfrm>
    </dsp:sp>
    <dsp:sp modelId="{CDB2C7B8-2449-4BDA-AF7E-ED91B107D57F}">
      <dsp:nvSpPr>
        <dsp:cNvPr id="0" name=""/>
        <dsp:cNvSpPr/>
      </dsp:nvSpPr>
      <dsp:spPr>
        <a:xfrm rot="16200000">
          <a:off x="2011932" y="2607946"/>
          <a:ext cx="2214197" cy="2214197"/>
        </a:xfrm>
        <a:prstGeom prst="pieWedge">
          <a:avLst/>
        </a:prstGeom>
        <a:solidFill>
          <a:schemeClr val="accent4">
            <a:hueOff val="-3864518"/>
            <a:satOff val="18416"/>
            <a:lumOff val="-7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t>Other methods of service</a:t>
          </a:r>
          <a:endParaRPr lang="en-GB" sz="1800" kern="1200" dirty="0"/>
        </a:p>
      </dsp:txBody>
      <dsp:txXfrm rot="5400000">
        <a:off x="2660455" y="2607946"/>
        <a:ext cx="1565674" cy="1565674"/>
      </dsp:txXfrm>
    </dsp:sp>
    <dsp:sp modelId="{17F1D63A-DDA3-49E8-8D8F-E0D6BB6622DD}">
      <dsp:nvSpPr>
        <dsp:cNvPr id="0" name=""/>
        <dsp:cNvSpPr/>
      </dsp:nvSpPr>
      <dsp:spPr>
        <a:xfrm>
          <a:off x="3895023" y="2096584"/>
          <a:ext cx="764486" cy="664770"/>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BFB65F-9C50-4CB4-A796-787C38111666}">
      <dsp:nvSpPr>
        <dsp:cNvPr id="0" name=""/>
        <dsp:cNvSpPr/>
      </dsp:nvSpPr>
      <dsp:spPr>
        <a:xfrm rot="10800000">
          <a:off x="3895023" y="2352265"/>
          <a:ext cx="764486" cy="664770"/>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C87B9-7850-4D54-BC92-57DC9BC5DAD6}">
      <dsp:nvSpPr>
        <dsp:cNvPr id="0" name=""/>
        <dsp:cNvSpPr/>
      </dsp:nvSpPr>
      <dsp:spPr>
        <a:xfrm>
          <a:off x="1876804" y="1402975"/>
          <a:ext cx="2523215" cy="25233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kern="1200" dirty="0" smtClean="0"/>
            <a:t>Notice must contain all three parts</a:t>
          </a:r>
          <a:endParaRPr lang="en-GB" sz="2800" kern="1200" dirty="0"/>
        </a:p>
      </dsp:txBody>
      <dsp:txXfrm>
        <a:off x="2246320" y="1772510"/>
        <a:ext cx="1784183" cy="1784270"/>
      </dsp:txXfrm>
    </dsp:sp>
    <dsp:sp modelId="{58834DA5-8E25-406D-9E6A-931500EEBC73}">
      <dsp:nvSpPr>
        <dsp:cNvPr id="0" name=""/>
        <dsp:cNvSpPr/>
      </dsp:nvSpPr>
      <dsp:spPr>
        <a:xfrm>
          <a:off x="575617" y="0"/>
          <a:ext cx="5086387" cy="5302250"/>
        </a:xfrm>
        <a:prstGeom prst="blockArc">
          <a:avLst>
            <a:gd name="adj1" fmla="val 17527788"/>
            <a:gd name="adj2" fmla="val 4119114"/>
            <a:gd name="adj3" fmla="val 575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0549B0-4830-41A7-A3AC-7A4BDCCBFC1B}">
      <dsp:nvSpPr>
        <dsp:cNvPr id="0" name=""/>
        <dsp:cNvSpPr/>
      </dsp:nvSpPr>
      <dsp:spPr>
        <a:xfrm>
          <a:off x="4320863" y="446979"/>
          <a:ext cx="1351695" cy="135207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E20C22-5AA4-4EBA-BFA5-EF4BB4326BE9}">
      <dsp:nvSpPr>
        <dsp:cNvPr id="0" name=""/>
        <dsp:cNvSpPr/>
      </dsp:nvSpPr>
      <dsp:spPr>
        <a:xfrm>
          <a:off x="5775086" y="468718"/>
          <a:ext cx="1809297" cy="1308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l" defTabSz="1022350">
            <a:lnSpc>
              <a:spcPct val="90000"/>
            </a:lnSpc>
            <a:spcBef>
              <a:spcPct val="0"/>
            </a:spcBef>
            <a:spcAft>
              <a:spcPct val="10000"/>
            </a:spcAft>
          </a:pPr>
          <a:r>
            <a:rPr lang="en-GB" sz="2300" kern="1200" dirty="0" smtClean="0"/>
            <a:t>Tenant’s request</a:t>
          </a:r>
          <a:endParaRPr lang="en-GB" sz="2300" kern="1200" dirty="0"/>
        </a:p>
      </dsp:txBody>
      <dsp:txXfrm>
        <a:off x="5775086" y="468718"/>
        <a:ext cx="1809297" cy="1308595"/>
      </dsp:txXfrm>
    </dsp:sp>
    <dsp:sp modelId="{A35C3DC5-F395-4CE5-AE9F-134DA4B115BB}">
      <dsp:nvSpPr>
        <dsp:cNvPr id="0" name=""/>
        <dsp:cNvSpPr/>
      </dsp:nvSpPr>
      <dsp:spPr>
        <a:xfrm>
          <a:off x="4843298" y="1985162"/>
          <a:ext cx="1351695" cy="135207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3BD6A9-070A-4182-A246-8A98ACEA78C5}">
      <dsp:nvSpPr>
        <dsp:cNvPr id="0" name=""/>
        <dsp:cNvSpPr/>
      </dsp:nvSpPr>
      <dsp:spPr>
        <a:xfrm>
          <a:off x="6305059" y="2004250"/>
          <a:ext cx="1809297" cy="1308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l" defTabSz="1022350">
            <a:lnSpc>
              <a:spcPct val="90000"/>
            </a:lnSpc>
            <a:spcBef>
              <a:spcPct val="0"/>
            </a:spcBef>
            <a:spcAft>
              <a:spcPct val="10000"/>
            </a:spcAft>
          </a:pPr>
          <a:r>
            <a:rPr lang="en-GB" sz="2300" kern="1200" dirty="0" smtClean="0"/>
            <a:t>Schedule containing terms for a new lease</a:t>
          </a:r>
          <a:endParaRPr lang="en-GB" sz="2300" kern="1200" dirty="0"/>
        </a:p>
      </dsp:txBody>
      <dsp:txXfrm>
        <a:off x="6305059" y="2004250"/>
        <a:ext cx="1809297" cy="1308595"/>
      </dsp:txXfrm>
    </dsp:sp>
    <dsp:sp modelId="{05EBFCEC-C1F5-4564-9004-3823F332F880}">
      <dsp:nvSpPr>
        <dsp:cNvPr id="0" name=""/>
        <dsp:cNvSpPr/>
      </dsp:nvSpPr>
      <dsp:spPr>
        <a:xfrm>
          <a:off x="4320863" y="3545084"/>
          <a:ext cx="1351695" cy="135207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1E7F0C-038B-4066-8568-C28E36D1021B}">
      <dsp:nvSpPr>
        <dsp:cNvPr id="0" name=""/>
        <dsp:cNvSpPr/>
      </dsp:nvSpPr>
      <dsp:spPr>
        <a:xfrm>
          <a:off x="5775086" y="3572656"/>
          <a:ext cx="1809297" cy="1308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l" defTabSz="1022350">
            <a:lnSpc>
              <a:spcPct val="90000"/>
            </a:lnSpc>
            <a:spcBef>
              <a:spcPct val="0"/>
            </a:spcBef>
            <a:spcAft>
              <a:spcPct val="10000"/>
            </a:spcAft>
          </a:pPr>
          <a:r>
            <a:rPr lang="en-GB" sz="2300" kern="1200" dirty="0" smtClean="0"/>
            <a:t>Important note for the landlord</a:t>
          </a:r>
          <a:endParaRPr lang="en-GB" sz="2300" kern="1200" dirty="0"/>
        </a:p>
      </dsp:txBody>
      <dsp:txXfrm>
        <a:off x="5775086" y="3572656"/>
        <a:ext cx="1809297" cy="13085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F35C2-E813-4C7C-BB8E-F9BB4EB1BCD9}">
      <dsp:nvSpPr>
        <dsp:cNvPr id="0" name=""/>
        <dsp:cNvSpPr/>
      </dsp:nvSpPr>
      <dsp:spPr>
        <a:xfrm>
          <a:off x="0" y="44132"/>
          <a:ext cx="5213985" cy="5213985"/>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1637E6-19AB-444F-97D0-672665B89F34}">
      <dsp:nvSpPr>
        <dsp:cNvPr id="0" name=""/>
        <dsp:cNvSpPr/>
      </dsp:nvSpPr>
      <dsp:spPr>
        <a:xfrm>
          <a:off x="2606992" y="44132"/>
          <a:ext cx="6082982" cy="5213985"/>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dirty="0" smtClean="0"/>
            <a:t>Specify grounds in S30(1) of the Act</a:t>
          </a:r>
          <a:endParaRPr lang="en-GB" sz="3000" kern="1200" dirty="0"/>
        </a:p>
      </dsp:txBody>
      <dsp:txXfrm>
        <a:off x="2606992" y="44132"/>
        <a:ext cx="3041491" cy="1564198"/>
      </dsp:txXfrm>
    </dsp:sp>
    <dsp:sp modelId="{1D47AF0A-B1DF-4725-89BB-8EACD29391F2}">
      <dsp:nvSpPr>
        <dsp:cNvPr id="0" name=""/>
        <dsp:cNvSpPr/>
      </dsp:nvSpPr>
      <dsp:spPr>
        <a:xfrm>
          <a:off x="912449" y="1608331"/>
          <a:ext cx="3389086" cy="3389086"/>
        </a:xfrm>
        <a:prstGeom prst="pie">
          <a:avLst>
            <a:gd name="adj1" fmla="val 5400000"/>
            <a:gd name="adj2" fmla="val 16200000"/>
          </a:avLst>
        </a:prstGeom>
        <a:solidFill>
          <a:schemeClr val="accent2">
            <a:hueOff val="5882919"/>
            <a:satOff val="8168"/>
            <a:lumOff val="7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36BDC0-F26E-43A6-B0D5-0E7EE3E636CB}">
      <dsp:nvSpPr>
        <dsp:cNvPr id="0" name=""/>
        <dsp:cNvSpPr/>
      </dsp:nvSpPr>
      <dsp:spPr>
        <a:xfrm>
          <a:off x="2606992" y="1608331"/>
          <a:ext cx="6082982" cy="3389086"/>
        </a:xfrm>
        <a:prstGeom prst="rect">
          <a:avLst/>
        </a:prstGeom>
        <a:solidFill>
          <a:schemeClr val="lt1">
            <a:alpha val="90000"/>
            <a:hueOff val="0"/>
            <a:satOff val="0"/>
            <a:lumOff val="0"/>
            <a:alphaOff val="0"/>
          </a:schemeClr>
        </a:solidFill>
        <a:ln w="25400" cap="flat" cmpd="sng" algn="ctr">
          <a:solidFill>
            <a:schemeClr val="accent2">
              <a:hueOff val="5882919"/>
              <a:satOff val="8168"/>
              <a:lumOff val="79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dirty="0" smtClean="0"/>
            <a:t>Form of Notice</a:t>
          </a:r>
          <a:endParaRPr lang="en-GB" sz="3000" kern="1200" dirty="0"/>
        </a:p>
      </dsp:txBody>
      <dsp:txXfrm>
        <a:off x="2606992" y="1608331"/>
        <a:ext cx="3041491" cy="1564193"/>
      </dsp:txXfrm>
    </dsp:sp>
    <dsp:sp modelId="{39717C4D-0B6B-4326-B221-5368E7DD5141}">
      <dsp:nvSpPr>
        <dsp:cNvPr id="0" name=""/>
        <dsp:cNvSpPr/>
      </dsp:nvSpPr>
      <dsp:spPr>
        <a:xfrm>
          <a:off x="1824895" y="3172525"/>
          <a:ext cx="1564193" cy="1564193"/>
        </a:xfrm>
        <a:prstGeom prst="pie">
          <a:avLst>
            <a:gd name="adj1" fmla="val 5400000"/>
            <a:gd name="adj2" fmla="val 16200000"/>
          </a:avLst>
        </a:prstGeom>
        <a:solidFill>
          <a:schemeClr val="accent2">
            <a:hueOff val="11765838"/>
            <a:satOff val="16335"/>
            <a:lumOff val="15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A62EE6-EDE5-425D-8163-C118946E01B5}">
      <dsp:nvSpPr>
        <dsp:cNvPr id="0" name=""/>
        <dsp:cNvSpPr/>
      </dsp:nvSpPr>
      <dsp:spPr>
        <a:xfrm>
          <a:off x="2606992" y="3172525"/>
          <a:ext cx="6082982" cy="1564193"/>
        </a:xfrm>
        <a:prstGeom prst="rect">
          <a:avLst/>
        </a:prstGeom>
        <a:solidFill>
          <a:schemeClr val="lt1">
            <a:alpha val="90000"/>
            <a:hueOff val="0"/>
            <a:satOff val="0"/>
            <a:lumOff val="0"/>
            <a:alphaOff val="0"/>
          </a:schemeClr>
        </a:solidFill>
        <a:ln w="25400" cap="flat" cmpd="sng" algn="ctr">
          <a:solidFill>
            <a:schemeClr val="accent2">
              <a:hueOff val="11765838"/>
              <a:satOff val="16335"/>
              <a:lumOff val="158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dirty="0" smtClean="0"/>
            <a:t>Timing</a:t>
          </a:r>
          <a:endParaRPr lang="en-GB" sz="3000" kern="1200" dirty="0"/>
        </a:p>
      </dsp:txBody>
      <dsp:txXfrm>
        <a:off x="2606992" y="3172525"/>
        <a:ext cx="3041491" cy="1564193"/>
      </dsp:txXfrm>
    </dsp:sp>
    <dsp:sp modelId="{C1F72489-011E-430A-9CD3-E1561560327E}">
      <dsp:nvSpPr>
        <dsp:cNvPr id="0" name=""/>
        <dsp:cNvSpPr/>
      </dsp:nvSpPr>
      <dsp:spPr>
        <a:xfrm>
          <a:off x="5648483" y="44132"/>
          <a:ext cx="3041491" cy="156419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t>The landlord requires the premises for development purposes or to occupy himself/itself.</a:t>
          </a:r>
          <a:endParaRPr lang="en-GB" sz="1200" kern="1200" dirty="0"/>
        </a:p>
        <a:p>
          <a:pPr marL="114300" lvl="1" indent="-114300" algn="l" defTabSz="533400">
            <a:lnSpc>
              <a:spcPct val="90000"/>
            </a:lnSpc>
            <a:spcBef>
              <a:spcPct val="0"/>
            </a:spcBef>
            <a:spcAft>
              <a:spcPct val="15000"/>
            </a:spcAft>
            <a:buChar char="••"/>
          </a:pPr>
          <a:r>
            <a:rPr lang="en-GB" sz="1200" kern="1200" dirty="0" smtClean="0"/>
            <a:t>The tenant has a history of non-compliance.</a:t>
          </a:r>
          <a:endParaRPr lang="en-GB" sz="1200" kern="1200" dirty="0"/>
        </a:p>
        <a:p>
          <a:pPr marL="114300" lvl="1" indent="-114300" algn="l" defTabSz="533400">
            <a:lnSpc>
              <a:spcPct val="90000"/>
            </a:lnSpc>
            <a:spcBef>
              <a:spcPct val="0"/>
            </a:spcBef>
            <a:spcAft>
              <a:spcPct val="15000"/>
            </a:spcAft>
            <a:buChar char="••"/>
          </a:pPr>
          <a:r>
            <a:rPr lang="en-GB" sz="1200" kern="1200" dirty="0" smtClean="0"/>
            <a:t>If the premises have been split and sub-let, where the whole premises would command a higher rent if let under one lease.</a:t>
          </a:r>
          <a:endParaRPr lang="en-GB" sz="1200" kern="1200" dirty="0"/>
        </a:p>
      </dsp:txBody>
      <dsp:txXfrm>
        <a:off x="5648483" y="44132"/>
        <a:ext cx="3041491" cy="1564198"/>
      </dsp:txXfrm>
    </dsp:sp>
    <dsp:sp modelId="{7055C1F6-50E8-4C48-BB25-B086DED4D698}">
      <dsp:nvSpPr>
        <dsp:cNvPr id="0" name=""/>
        <dsp:cNvSpPr/>
      </dsp:nvSpPr>
      <dsp:spPr>
        <a:xfrm>
          <a:off x="5648483" y="1608331"/>
          <a:ext cx="3041491" cy="156419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t>No prescribed form.</a:t>
          </a:r>
          <a:endParaRPr lang="en-GB" sz="1200" kern="1200" dirty="0"/>
        </a:p>
        <a:p>
          <a:pPr marL="114300" lvl="1" indent="-114300" algn="l" defTabSz="533400">
            <a:lnSpc>
              <a:spcPct val="90000"/>
            </a:lnSpc>
            <a:spcBef>
              <a:spcPct val="0"/>
            </a:spcBef>
            <a:spcAft>
              <a:spcPct val="15000"/>
            </a:spcAft>
            <a:buChar char="••"/>
          </a:pPr>
          <a:r>
            <a:rPr lang="en-GB" sz="1200" kern="1200" dirty="0" smtClean="0"/>
            <a:t>Must be in writing.</a:t>
          </a:r>
          <a:endParaRPr lang="en-GB" sz="1200" kern="1200" dirty="0"/>
        </a:p>
      </dsp:txBody>
      <dsp:txXfrm>
        <a:off x="5648483" y="1608331"/>
        <a:ext cx="3041491" cy="1564193"/>
      </dsp:txXfrm>
    </dsp:sp>
    <dsp:sp modelId="{C61B132F-8656-4190-92A9-43486655070D}">
      <dsp:nvSpPr>
        <dsp:cNvPr id="0" name=""/>
        <dsp:cNvSpPr/>
      </dsp:nvSpPr>
      <dsp:spPr>
        <a:xfrm>
          <a:off x="5648483" y="3172525"/>
          <a:ext cx="3041491" cy="156419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t>Must be served within 2 months of the Tenant serving a section 26 notice.</a:t>
          </a:r>
          <a:endParaRPr lang="en-GB" sz="1200" kern="1200" dirty="0"/>
        </a:p>
        <a:p>
          <a:pPr marL="114300" lvl="1" indent="-114300" algn="l" defTabSz="533400">
            <a:lnSpc>
              <a:spcPct val="90000"/>
            </a:lnSpc>
            <a:spcBef>
              <a:spcPct val="0"/>
            </a:spcBef>
            <a:spcAft>
              <a:spcPct val="15000"/>
            </a:spcAft>
            <a:buChar char="••"/>
          </a:pPr>
          <a:r>
            <a:rPr lang="en-GB" sz="1200" kern="1200" dirty="0" smtClean="0"/>
            <a:t>If the landlord misses this deadline, it will no longer have a statutory right to object to the grant of a new lease. </a:t>
          </a:r>
          <a:endParaRPr lang="en-GB" sz="1200" kern="1200" dirty="0"/>
        </a:p>
        <a:p>
          <a:pPr marL="114300" lvl="1" indent="-114300" algn="l" defTabSz="533400">
            <a:lnSpc>
              <a:spcPct val="90000"/>
            </a:lnSpc>
            <a:spcBef>
              <a:spcPct val="0"/>
            </a:spcBef>
            <a:spcAft>
              <a:spcPct val="15000"/>
            </a:spcAft>
            <a:buChar char="••"/>
          </a:pPr>
          <a:endParaRPr lang="en-GB" sz="1200" kern="1200" dirty="0"/>
        </a:p>
      </dsp:txBody>
      <dsp:txXfrm>
        <a:off x="5648483" y="3172525"/>
        <a:ext cx="3041491" cy="15641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B82A5-DD16-4E83-89F5-0CCA51C9A2B3}">
      <dsp:nvSpPr>
        <dsp:cNvPr id="0" name=""/>
        <dsp:cNvSpPr/>
      </dsp:nvSpPr>
      <dsp:spPr>
        <a:xfrm>
          <a:off x="1824" y="0"/>
          <a:ext cx="2838668" cy="530225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GB" sz="2600" kern="1200" dirty="0" smtClean="0"/>
            <a:t>Either party can initiate applications to Court</a:t>
          </a:r>
          <a:endParaRPr lang="en-GB" sz="2600" kern="1200" dirty="0"/>
        </a:p>
      </dsp:txBody>
      <dsp:txXfrm>
        <a:off x="1824" y="2120900"/>
        <a:ext cx="2838668" cy="2120900"/>
      </dsp:txXfrm>
    </dsp:sp>
    <dsp:sp modelId="{76672B29-606A-48AE-AF9E-C7B55B9EA73F}">
      <dsp:nvSpPr>
        <dsp:cNvPr id="0" name=""/>
        <dsp:cNvSpPr/>
      </dsp:nvSpPr>
      <dsp:spPr>
        <a:xfrm>
          <a:off x="538334" y="318135"/>
          <a:ext cx="1765649" cy="1765649"/>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EEFAF4-A57B-4938-85EC-4FC785D533FF}">
      <dsp:nvSpPr>
        <dsp:cNvPr id="0" name=""/>
        <dsp:cNvSpPr/>
      </dsp:nvSpPr>
      <dsp:spPr>
        <a:xfrm>
          <a:off x="2925653" y="0"/>
          <a:ext cx="2838668" cy="5302250"/>
        </a:xfrm>
        <a:prstGeom prst="roundRect">
          <a:avLst>
            <a:gd name="adj" fmla="val 10000"/>
          </a:avLst>
        </a:prstGeom>
        <a:solidFill>
          <a:schemeClr val="accent4">
            <a:hueOff val="-1932259"/>
            <a:satOff val="9208"/>
            <a:lumOff val="-3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GB" sz="2600" kern="1200" dirty="0" smtClean="0"/>
            <a:t>Deadlines for making Court applications – ‘statutory period’</a:t>
          </a:r>
          <a:endParaRPr lang="en-GB" sz="2600" kern="1200" dirty="0"/>
        </a:p>
      </dsp:txBody>
      <dsp:txXfrm>
        <a:off x="2925653" y="2120900"/>
        <a:ext cx="2838668" cy="2120900"/>
      </dsp:txXfrm>
    </dsp:sp>
    <dsp:sp modelId="{5C83B225-C026-479E-AFB1-E3B7005F2658}">
      <dsp:nvSpPr>
        <dsp:cNvPr id="0" name=""/>
        <dsp:cNvSpPr/>
      </dsp:nvSpPr>
      <dsp:spPr>
        <a:xfrm>
          <a:off x="3462162" y="318135"/>
          <a:ext cx="1765649" cy="1765649"/>
        </a:xfrm>
        <a:prstGeom prst="ellipse">
          <a:avLst/>
        </a:prstGeom>
        <a:solidFill>
          <a:schemeClr val="accent4">
            <a:tint val="50000"/>
            <a:hueOff val="-2150329"/>
            <a:satOff val="644"/>
            <a:lumOff val="-6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F8F83D-3916-4315-9130-744364119538}">
      <dsp:nvSpPr>
        <dsp:cNvPr id="0" name=""/>
        <dsp:cNvSpPr/>
      </dsp:nvSpPr>
      <dsp:spPr>
        <a:xfrm>
          <a:off x="5849481" y="0"/>
          <a:ext cx="2838668" cy="5302250"/>
        </a:xfrm>
        <a:prstGeom prst="roundRect">
          <a:avLst>
            <a:gd name="adj" fmla="val 10000"/>
          </a:avLst>
        </a:prstGeom>
        <a:solidFill>
          <a:schemeClr val="accent4">
            <a:hueOff val="-3864518"/>
            <a:satOff val="18416"/>
            <a:lumOff val="-7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GB" sz="2600" kern="1200" dirty="0" smtClean="0"/>
            <a:t>Court application procedure – obtain legal advice</a:t>
          </a:r>
          <a:endParaRPr lang="en-GB" sz="2600" kern="1200" dirty="0"/>
        </a:p>
      </dsp:txBody>
      <dsp:txXfrm>
        <a:off x="5849481" y="2120900"/>
        <a:ext cx="2838668" cy="2120900"/>
      </dsp:txXfrm>
    </dsp:sp>
    <dsp:sp modelId="{833B387A-6B2C-4C8D-B0A0-259BA7E30472}">
      <dsp:nvSpPr>
        <dsp:cNvPr id="0" name=""/>
        <dsp:cNvSpPr/>
      </dsp:nvSpPr>
      <dsp:spPr>
        <a:xfrm>
          <a:off x="6385991" y="318135"/>
          <a:ext cx="1765649" cy="1765649"/>
        </a:xfrm>
        <a:prstGeom prst="ellipse">
          <a:avLst/>
        </a:prstGeom>
        <a:solidFill>
          <a:schemeClr val="accent4">
            <a:tint val="50000"/>
            <a:hueOff val="-4300657"/>
            <a:satOff val="1288"/>
            <a:lumOff val="-12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1892B0-43C8-4713-9018-0E953C447C98}">
      <dsp:nvSpPr>
        <dsp:cNvPr id="0" name=""/>
        <dsp:cNvSpPr/>
      </dsp:nvSpPr>
      <dsp:spPr>
        <a:xfrm>
          <a:off x="347599" y="4241800"/>
          <a:ext cx="7994777" cy="795337"/>
        </a:xfrm>
        <a:prstGeom prst="leftRight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377A181E-5173-E64E-9E68-5240767D8FC7}" type="datetimeFigureOut">
              <a:rPr lang="en-US"/>
              <a:pPr/>
              <a:t>1/4/2016</a:t>
            </a:fld>
            <a:endParaRPr lang="en-US" dirty="0"/>
          </a:p>
        </p:txBody>
      </p:sp>
      <p:sp>
        <p:nvSpPr>
          <p:cNvPr id="4" name="Footer Placeholder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E958873C-D72F-8B47-89A7-0C23FF181731}" type="slidenum">
              <a:rPr/>
              <a:pPr/>
              <a:t>‹#›</a:t>
            </a:fld>
            <a:endParaRPr lang="en-US" dirty="0"/>
          </a:p>
        </p:txBody>
      </p:sp>
    </p:spTree>
    <p:extLst>
      <p:ext uri="{BB962C8B-B14F-4D97-AF65-F5344CB8AC3E}">
        <p14:creationId xmlns:p14="http://schemas.microsoft.com/office/powerpoint/2010/main" val="25946913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81AEA936-8451-EA46-A110-4EE96406B972}" type="datetimeFigureOut">
              <a:rPr lang="en-US"/>
              <a:pPr/>
              <a:t>1/4/2016</a:t>
            </a:fld>
            <a:endParaRPr lang="en-US" dirty="0"/>
          </a:p>
        </p:txBody>
      </p:sp>
      <p:sp>
        <p:nvSpPr>
          <p:cNvPr id="4" name="Slide Image Placeholder 3"/>
          <p:cNvSpPr>
            <a:spLocks noGrp="1" noRot="1" noChangeAspect="1"/>
          </p:cNvSpPr>
          <p:nvPr>
            <p:ph type="sldImg" idx="2"/>
          </p:nvPr>
        </p:nvSpPr>
        <p:spPr>
          <a:xfrm>
            <a:off x="806450" y="739775"/>
            <a:ext cx="5184775" cy="37036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F6B74B46-560B-9E42-A0A0-703F6A23C088}" type="slidenum">
              <a:rPr/>
              <a:pPr/>
              <a:t>‹#›</a:t>
            </a:fld>
            <a:endParaRPr lang="en-US" dirty="0"/>
          </a:p>
        </p:txBody>
      </p:sp>
    </p:spTree>
    <p:extLst>
      <p:ext uri="{BB962C8B-B14F-4D97-AF65-F5344CB8AC3E}">
        <p14:creationId xmlns:p14="http://schemas.microsoft.com/office/powerpoint/2010/main" val="3734125480"/>
      </p:ext>
    </p:extLst>
  </p:cSld>
  <p:clrMap bg1="lt1" tx1="dk1" bg2="lt2" tx2="dk2" accent1="accent1" accent2="accent2" accent3="accent3" accent4="accent4" accent5="accent5" accent6="accent6" hlink="hlink" folHlink="folHlink"/>
  <p:hf hdr="0" ftr="0" dt="0"/>
  <p:notesStyle>
    <a:lvl1pPr marL="0" algn="l" defTabSz="421996" rtl="0" eaLnBrk="1" latinLnBrk="0" hangingPunct="1">
      <a:defRPr sz="1100" kern="1200">
        <a:solidFill>
          <a:schemeClr val="tx1"/>
        </a:solidFill>
        <a:latin typeface="+mn-lt"/>
        <a:ea typeface="+mn-ea"/>
        <a:cs typeface="+mn-cs"/>
      </a:defRPr>
    </a:lvl1pPr>
    <a:lvl2pPr marL="421996" algn="l" defTabSz="421996" rtl="0" eaLnBrk="1" latinLnBrk="0" hangingPunct="1">
      <a:defRPr sz="1100" kern="1200">
        <a:solidFill>
          <a:schemeClr val="tx1"/>
        </a:solidFill>
        <a:latin typeface="+mn-lt"/>
        <a:ea typeface="+mn-ea"/>
        <a:cs typeface="+mn-cs"/>
      </a:defRPr>
    </a:lvl2pPr>
    <a:lvl3pPr marL="843991" algn="l" defTabSz="421996" rtl="0" eaLnBrk="1" latinLnBrk="0" hangingPunct="1">
      <a:defRPr sz="1100" kern="1200">
        <a:solidFill>
          <a:schemeClr val="tx1"/>
        </a:solidFill>
        <a:latin typeface="+mn-lt"/>
        <a:ea typeface="+mn-ea"/>
        <a:cs typeface="+mn-cs"/>
      </a:defRPr>
    </a:lvl3pPr>
    <a:lvl4pPr marL="1265987" algn="l" defTabSz="421996" rtl="0" eaLnBrk="1" latinLnBrk="0" hangingPunct="1">
      <a:defRPr sz="1100" kern="1200">
        <a:solidFill>
          <a:schemeClr val="tx1"/>
        </a:solidFill>
        <a:latin typeface="+mn-lt"/>
        <a:ea typeface="+mn-ea"/>
        <a:cs typeface="+mn-cs"/>
      </a:defRPr>
    </a:lvl4pPr>
    <a:lvl5pPr marL="1687982" algn="l" defTabSz="421996" rtl="0" eaLnBrk="1" latinLnBrk="0" hangingPunct="1">
      <a:defRPr sz="1100" kern="1200">
        <a:solidFill>
          <a:schemeClr val="tx1"/>
        </a:solidFill>
        <a:latin typeface="+mn-lt"/>
        <a:ea typeface="+mn-ea"/>
        <a:cs typeface="+mn-cs"/>
      </a:defRPr>
    </a:lvl5pPr>
    <a:lvl6pPr marL="2109978" algn="l" defTabSz="421996" rtl="0" eaLnBrk="1" latinLnBrk="0" hangingPunct="1">
      <a:defRPr sz="1100" kern="1200">
        <a:solidFill>
          <a:schemeClr val="tx1"/>
        </a:solidFill>
        <a:latin typeface="+mn-lt"/>
        <a:ea typeface="+mn-ea"/>
        <a:cs typeface="+mn-cs"/>
      </a:defRPr>
    </a:lvl6pPr>
    <a:lvl7pPr marL="2531974" algn="l" defTabSz="421996" rtl="0" eaLnBrk="1" latinLnBrk="0" hangingPunct="1">
      <a:defRPr sz="1100" kern="1200">
        <a:solidFill>
          <a:schemeClr val="tx1"/>
        </a:solidFill>
        <a:latin typeface="+mn-lt"/>
        <a:ea typeface="+mn-ea"/>
        <a:cs typeface="+mn-cs"/>
      </a:defRPr>
    </a:lvl7pPr>
    <a:lvl8pPr marL="2953969" algn="l" defTabSz="421996" rtl="0" eaLnBrk="1" latinLnBrk="0" hangingPunct="1">
      <a:defRPr sz="1100" kern="1200">
        <a:solidFill>
          <a:schemeClr val="tx1"/>
        </a:solidFill>
        <a:latin typeface="+mn-lt"/>
        <a:ea typeface="+mn-ea"/>
        <a:cs typeface="+mn-cs"/>
      </a:defRPr>
    </a:lvl8pPr>
    <a:lvl9pPr marL="3375965" algn="l" defTabSz="421996"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11.emf"/><Relationship Id="rId4" Type="http://schemas.openxmlformats.org/officeDocument/2006/relationships/image" Target="../media/image10.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2.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3.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Picture 10" descr="HWW_GLOBE_cover.png"/>
          <p:cNvPicPr>
            <a:picLocks noChangeAspect="1"/>
          </p:cNvPicPr>
          <p:nvPr userDrawn="1"/>
        </p:nvPicPr>
        <p:blipFill>
          <a:blip r:embed="rId2"/>
          <a:stretch>
            <a:fillRect/>
          </a:stretch>
        </p:blipFill>
        <p:spPr>
          <a:xfrm>
            <a:off x="1295" y="3278274"/>
            <a:ext cx="9598611" cy="3579726"/>
          </a:xfrm>
          <a:prstGeom prst="rect">
            <a:avLst/>
          </a:prstGeom>
        </p:spPr>
      </p:pic>
      <p:sp>
        <p:nvSpPr>
          <p:cNvPr id="14" name="Title 1"/>
          <p:cNvSpPr>
            <a:spLocks noGrp="1"/>
          </p:cNvSpPr>
          <p:nvPr>
            <p:ph type="ctrTitle"/>
          </p:nvPr>
        </p:nvSpPr>
        <p:spPr>
          <a:xfrm>
            <a:off x="447676" y="2302101"/>
            <a:ext cx="8695944" cy="788045"/>
          </a:xfrm>
          <a:prstGeom prst="rect">
            <a:avLst/>
          </a:prstGeom>
        </p:spPr>
        <p:txBody>
          <a:bodyPr anchor="b">
            <a:noAutofit/>
          </a:bodyPr>
          <a:lstStyle>
            <a:lvl1pPr>
              <a:defRPr>
                <a:solidFill>
                  <a:schemeClr val="tx2"/>
                </a:solidFill>
              </a:defRPr>
            </a:lvl1pPr>
          </a:lstStyle>
          <a:p>
            <a:r>
              <a:rPr lang="en-US" smtClean="0"/>
              <a:t>Click to edit Master title style</a:t>
            </a:r>
            <a:endParaRPr lang="en-US" dirty="0"/>
          </a:p>
        </p:txBody>
      </p:sp>
      <p:sp>
        <p:nvSpPr>
          <p:cNvPr id="15" name="Subtitle 2"/>
          <p:cNvSpPr>
            <a:spLocks noGrp="1"/>
          </p:cNvSpPr>
          <p:nvPr>
            <p:ph type="subTitle" idx="1"/>
          </p:nvPr>
        </p:nvSpPr>
        <p:spPr>
          <a:xfrm>
            <a:off x="447675" y="3099564"/>
            <a:ext cx="8695944" cy="387437"/>
          </a:xfrm>
        </p:spPr>
        <p:txBody>
          <a:bodyPr anchor="t">
            <a:noAutofit/>
          </a:bodyPr>
          <a:lstStyle>
            <a:lvl1pPr marL="0" indent="0" algn="l">
              <a:buNone/>
              <a:defRPr>
                <a:solidFill>
                  <a:srgbClr val="555555"/>
                </a:solidFill>
              </a:defRPr>
            </a:lvl1pPr>
            <a:lvl2pPr marL="470187" indent="0" algn="ctr">
              <a:buNone/>
              <a:defRPr>
                <a:solidFill>
                  <a:schemeClr val="tx1">
                    <a:tint val="75000"/>
                  </a:schemeClr>
                </a:solidFill>
              </a:defRPr>
            </a:lvl2pPr>
            <a:lvl3pPr marL="940375" indent="0" algn="ctr">
              <a:buNone/>
              <a:defRPr>
                <a:solidFill>
                  <a:schemeClr val="tx1">
                    <a:tint val="75000"/>
                  </a:schemeClr>
                </a:solidFill>
              </a:defRPr>
            </a:lvl3pPr>
            <a:lvl4pPr marL="1410563" indent="0" algn="ctr">
              <a:buNone/>
              <a:defRPr>
                <a:solidFill>
                  <a:schemeClr val="tx1">
                    <a:tint val="75000"/>
                  </a:schemeClr>
                </a:solidFill>
              </a:defRPr>
            </a:lvl4pPr>
            <a:lvl5pPr marL="1880750" indent="0" algn="ctr">
              <a:buNone/>
              <a:defRPr>
                <a:solidFill>
                  <a:schemeClr val="tx1">
                    <a:tint val="75000"/>
                  </a:schemeClr>
                </a:solidFill>
              </a:defRPr>
            </a:lvl5pPr>
            <a:lvl6pPr marL="2350937" indent="0" algn="ctr">
              <a:buNone/>
              <a:defRPr>
                <a:solidFill>
                  <a:schemeClr val="tx1">
                    <a:tint val="75000"/>
                  </a:schemeClr>
                </a:solidFill>
              </a:defRPr>
            </a:lvl6pPr>
            <a:lvl7pPr marL="2821125" indent="0" algn="ctr">
              <a:buNone/>
              <a:defRPr>
                <a:solidFill>
                  <a:schemeClr val="tx1">
                    <a:tint val="75000"/>
                  </a:schemeClr>
                </a:solidFill>
              </a:defRPr>
            </a:lvl7pPr>
            <a:lvl8pPr marL="3291313" indent="0" algn="ctr">
              <a:buNone/>
              <a:defRPr>
                <a:solidFill>
                  <a:schemeClr val="tx1">
                    <a:tint val="75000"/>
                  </a:schemeClr>
                </a:solidFill>
              </a:defRPr>
            </a:lvl8pPr>
            <a:lvl9pPr marL="37615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3"/>
          <p:cNvSpPr>
            <a:spLocks noGrp="1"/>
          </p:cNvSpPr>
          <p:nvPr>
            <p:ph type="dt" sz="half" idx="2"/>
          </p:nvPr>
        </p:nvSpPr>
        <p:spPr>
          <a:xfrm>
            <a:off x="447675" y="3597539"/>
            <a:ext cx="1446385" cy="213360"/>
          </a:xfrm>
          <a:prstGeom prst="rect">
            <a:avLst/>
          </a:prstGeom>
        </p:spPr>
        <p:txBody>
          <a:bodyPr vert="horz" lIns="0" tIns="47019" rIns="0" bIns="47019" rtlCol="0" anchor="b"/>
          <a:lstStyle>
            <a:lvl1pPr algn="l">
              <a:defRPr sz="1300">
                <a:solidFill>
                  <a:srgbClr val="555555"/>
                </a:solidFill>
              </a:defRPr>
            </a:lvl1pPr>
          </a:lstStyle>
          <a:p>
            <a:endParaRPr lang="en-US" dirty="0"/>
          </a:p>
        </p:txBody>
      </p:sp>
      <p:sp>
        <p:nvSpPr>
          <p:cNvPr id="17" name="Text Placeholder 3"/>
          <p:cNvSpPr>
            <a:spLocks noGrp="1"/>
          </p:cNvSpPr>
          <p:nvPr>
            <p:ph type="body" sz="half" idx="10"/>
          </p:nvPr>
        </p:nvSpPr>
        <p:spPr>
          <a:xfrm>
            <a:off x="447675" y="4014437"/>
            <a:ext cx="3359365" cy="524605"/>
          </a:xfrm>
        </p:spPr>
        <p:txBody>
          <a:bodyPr lIns="0" tIns="0" rIns="0" bIns="0"/>
          <a:lstStyle>
            <a:lvl1pPr marL="0" indent="0">
              <a:spcBef>
                <a:spcPts val="0"/>
              </a:spcBef>
              <a:buNone/>
              <a:defRPr sz="1300" b="0">
                <a:solidFill>
                  <a:srgbClr val="555555"/>
                </a:solidFill>
                <a:latin typeface="Arial"/>
                <a:cs typeface="Arial"/>
              </a:defRPr>
            </a:lvl1pPr>
            <a:lvl2pPr marL="470187" indent="0">
              <a:buNone/>
              <a:defRPr sz="1200"/>
            </a:lvl2pPr>
            <a:lvl3pPr marL="940375" indent="0">
              <a:buNone/>
              <a:defRPr sz="1000"/>
            </a:lvl3pPr>
            <a:lvl4pPr marL="1410563" indent="0">
              <a:buNone/>
              <a:defRPr sz="900"/>
            </a:lvl4pPr>
            <a:lvl5pPr marL="1880750" indent="0">
              <a:buNone/>
              <a:defRPr sz="900"/>
            </a:lvl5pPr>
            <a:lvl6pPr marL="2350937" indent="0">
              <a:buNone/>
              <a:defRPr sz="900"/>
            </a:lvl6pPr>
            <a:lvl7pPr marL="2821125" indent="0">
              <a:buNone/>
              <a:defRPr sz="900"/>
            </a:lvl7pPr>
            <a:lvl8pPr marL="3291313" indent="0">
              <a:buNone/>
              <a:defRPr sz="900"/>
            </a:lvl8pPr>
            <a:lvl9pPr marL="3761500" indent="0">
              <a:buNone/>
              <a:defRPr sz="900"/>
            </a:lvl9pPr>
          </a:lstStyle>
          <a:p>
            <a:pPr lvl="0"/>
            <a:r>
              <a:rPr lang="en-US" smtClean="0"/>
              <a:t>Click to edit Master text styles</a:t>
            </a:r>
          </a:p>
        </p:txBody>
      </p:sp>
      <p:cxnSp>
        <p:nvCxnSpPr>
          <p:cNvPr id="18" name="Straight Connector 17"/>
          <p:cNvCxnSpPr/>
          <p:nvPr userDrawn="1"/>
        </p:nvCxnSpPr>
        <p:spPr>
          <a:xfrm flipV="1">
            <a:off x="447675" y="3478163"/>
            <a:ext cx="8709025" cy="9478"/>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Picture 11" descr="HiltonWW HORIZ Bevel 4C Logo Blk type_CS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675" y="895473"/>
            <a:ext cx="2683055" cy="853501"/>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9280" y="6015833"/>
            <a:ext cx="9028040" cy="42764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Date Placeholder 1"/>
          <p:cNvSpPr>
            <a:spLocks noGrp="1"/>
          </p:cNvSpPr>
          <p:nvPr>
            <p:ph type="dt" sz="half" idx="2"/>
          </p:nvPr>
        </p:nvSpPr>
        <p:spPr>
          <a:xfrm>
            <a:off x="447676" y="6523363"/>
            <a:ext cx="2241550" cy="365125"/>
          </a:xfrm>
          <a:prstGeom prst="rect">
            <a:avLst/>
          </a:prstGeom>
        </p:spPr>
        <p:txBody>
          <a:bodyPr vert="horz" lIns="0" tIns="45720" rIns="0" bIns="45720" rtlCol="0" anchor="ctr"/>
          <a:lstStyle>
            <a:lvl1pPr algn="l">
              <a:defRPr sz="800">
                <a:solidFill>
                  <a:schemeClr val="tx1"/>
                </a:solidFill>
              </a:defRPr>
            </a:lvl1pPr>
          </a:lstStyle>
          <a:p>
            <a:endParaRPr lang="en-US" dirty="0"/>
          </a:p>
        </p:txBody>
      </p:sp>
      <p:sp>
        <p:nvSpPr>
          <p:cNvPr id="4" name="Slide Number Placeholder 2"/>
          <p:cNvSpPr>
            <a:spLocks noGrp="1"/>
          </p:cNvSpPr>
          <p:nvPr>
            <p:ph type="sldNum" sz="quarter" idx="4"/>
          </p:nvPr>
        </p:nvSpPr>
        <p:spPr>
          <a:xfrm>
            <a:off x="6915839" y="6528126"/>
            <a:ext cx="2241550" cy="365125"/>
          </a:xfrm>
          <a:prstGeom prst="rect">
            <a:avLst/>
          </a:prstGeom>
        </p:spPr>
        <p:txBody>
          <a:bodyPr vert="horz" lIns="0" tIns="45720" rIns="0" bIns="45720" rtlCol="0" anchor="ctr"/>
          <a:lstStyle>
            <a:lvl1pPr algn="r">
              <a:defRPr sz="800">
                <a:solidFill>
                  <a:schemeClr val="tx1"/>
                </a:solidFill>
              </a:defRPr>
            </a:lvl1pPr>
          </a:lstStyle>
          <a:p>
            <a:fld id="{E334C435-3550-4B40-8E5D-E5DFB00ACBB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4" y="54864"/>
            <a:ext cx="7013448" cy="678187"/>
          </a:xfrm>
        </p:spPr>
        <p:txBody>
          <a:bodyPr/>
          <a:lstStyle>
            <a:lvl1pPr>
              <a:defRPr baseline="0"/>
            </a:lvl1pPr>
          </a:lstStyle>
          <a:p>
            <a:r>
              <a:rPr lang="en-US" dirty="0" smtClean="0"/>
              <a:t>These colors automatically appear in color fill window.  Avoid using lightest colors when possible.</a:t>
            </a:r>
            <a:endParaRPr lang="en-US" dirty="0"/>
          </a:p>
        </p:txBody>
      </p:sp>
      <p:sp>
        <p:nvSpPr>
          <p:cNvPr id="56" name="AutoShape 2"/>
          <p:cNvSpPr>
            <a:spLocks noChangeArrowheads="1"/>
          </p:cNvSpPr>
          <p:nvPr userDrawn="1"/>
        </p:nvSpPr>
        <p:spPr bwMode="auto">
          <a:xfrm>
            <a:off x="630383" y="3836895"/>
            <a:ext cx="1648691" cy="327994"/>
          </a:xfrm>
          <a:prstGeom prst="homePlate">
            <a:avLst>
              <a:gd name="adj" fmla="val 26582"/>
            </a:avLst>
          </a:prstGeom>
          <a:solidFill>
            <a:schemeClr val="accent1"/>
          </a:solidFill>
          <a:ln w="28575">
            <a:noFill/>
            <a:miter lim="800000"/>
            <a:headEnd/>
            <a:tailEnd/>
          </a:ln>
        </p:spPr>
        <p:txBody>
          <a:bodyPr wrap="none" lIns="84399" tIns="42200" rIns="84399" bIns="42200" anchor="ctr">
            <a:prstTxWarp prst="textNoShape">
              <a:avLst/>
            </a:prstTxWarp>
          </a:bodyPr>
          <a:lstStyle/>
          <a:p>
            <a:pPr algn="ctr">
              <a:lnSpc>
                <a:spcPct val="100000"/>
              </a:lnSpc>
              <a:spcBef>
                <a:spcPct val="0"/>
              </a:spcBef>
              <a:buClrTx/>
              <a:buFontTx/>
              <a:buNone/>
            </a:pPr>
            <a:endParaRPr lang="en-US" sz="1500" b="0" cap="all" dirty="0">
              <a:solidFill>
                <a:schemeClr val="bg1"/>
              </a:solidFill>
              <a:ea typeface="Arial" charset="0"/>
              <a:cs typeface="Arial" charset="0"/>
            </a:endParaRPr>
          </a:p>
        </p:txBody>
      </p:sp>
      <p:sp>
        <p:nvSpPr>
          <p:cNvPr id="57" name="Text Placeholder 14"/>
          <p:cNvSpPr>
            <a:spLocks noGrp="1"/>
          </p:cNvSpPr>
          <p:nvPr>
            <p:ph type="body" sz="quarter" idx="17" hasCustomPrompt="1"/>
          </p:nvPr>
        </p:nvSpPr>
        <p:spPr>
          <a:xfrm>
            <a:off x="630383" y="3836894"/>
            <a:ext cx="1483821" cy="327994"/>
          </a:xfrm>
        </p:spPr>
        <p:txBody>
          <a:bodyPr anchor="ctr"/>
          <a:lstStyle>
            <a:lvl1pPr algn="ctr">
              <a:defRPr sz="1300" baseline="0">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marL="799318" indent="0" algn="ctr">
              <a:buNone/>
              <a:defRPr>
                <a:solidFill>
                  <a:srgbClr val="FFFFFF"/>
                </a:solidFill>
              </a:defRPr>
            </a:lvl5pPr>
          </a:lstStyle>
          <a:p>
            <a:pPr lvl="0"/>
            <a:r>
              <a:rPr lang="en-US" dirty="0" smtClean="0"/>
              <a:t>Preferred colors</a:t>
            </a:r>
          </a:p>
        </p:txBody>
      </p:sp>
      <p:grpSp>
        <p:nvGrpSpPr>
          <p:cNvPr id="10" name="Group 9"/>
          <p:cNvGrpSpPr/>
          <p:nvPr userDrawn="1"/>
        </p:nvGrpSpPr>
        <p:grpSpPr>
          <a:xfrm>
            <a:off x="2406825" y="1391796"/>
            <a:ext cx="700423" cy="4514061"/>
            <a:chOff x="2406825" y="1391796"/>
            <a:chExt cx="700423" cy="4514061"/>
          </a:xfrm>
        </p:grpSpPr>
        <p:sp>
          <p:nvSpPr>
            <p:cNvPr id="320" name="Rectangle 319"/>
            <p:cNvSpPr/>
            <p:nvPr/>
          </p:nvSpPr>
          <p:spPr>
            <a:xfrm>
              <a:off x="2406825" y="3674938"/>
              <a:ext cx="700423" cy="676352"/>
            </a:xfrm>
            <a:prstGeom prst="rect">
              <a:avLst/>
            </a:prstGeom>
            <a:solidFill>
              <a:srgbClr val="A27E2C"/>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321" name="Rectangle 320"/>
            <p:cNvSpPr/>
            <p:nvPr/>
          </p:nvSpPr>
          <p:spPr>
            <a:xfrm>
              <a:off x="2406825" y="4459696"/>
              <a:ext cx="700423" cy="676352"/>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322" name="Rectangle 321"/>
            <p:cNvSpPr/>
            <p:nvPr/>
          </p:nvSpPr>
          <p:spPr>
            <a:xfrm>
              <a:off x="2406825" y="5229505"/>
              <a:ext cx="700423" cy="676352"/>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323" name="Rectangle 322"/>
            <p:cNvSpPr/>
            <p:nvPr/>
          </p:nvSpPr>
          <p:spPr>
            <a:xfrm>
              <a:off x="2406825" y="2920076"/>
              <a:ext cx="700423" cy="676352"/>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324" name="Rectangle 323"/>
            <p:cNvSpPr/>
            <p:nvPr/>
          </p:nvSpPr>
          <p:spPr>
            <a:xfrm>
              <a:off x="2406825" y="2157741"/>
              <a:ext cx="700423" cy="676352"/>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325" name="Rectangle 324"/>
            <p:cNvSpPr/>
            <p:nvPr/>
          </p:nvSpPr>
          <p:spPr>
            <a:xfrm>
              <a:off x="2406825" y="1391796"/>
              <a:ext cx="700423" cy="676352"/>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326" name="TextBox 325"/>
            <p:cNvSpPr txBox="1"/>
            <p:nvPr/>
          </p:nvSpPr>
          <p:spPr>
            <a:xfrm>
              <a:off x="2544360" y="3776311"/>
              <a:ext cx="467889" cy="426042"/>
            </a:xfrm>
            <a:prstGeom prst="rect">
              <a:avLst/>
            </a:prstGeom>
            <a:noFill/>
          </p:spPr>
          <p:txBody>
            <a:bodyPr wrap="square" lIns="101882" tIns="50941" rIns="101882" bIns="50941" rtlCol="0">
              <a:spAutoFit/>
            </a:bodyPr>
            <a:lstStyle/>
            <a:p>
              <a:r>
                <a:rPr lang="en-US" sz="700" dirty="0">
                  <a:solidFill>
                    <a:schemeClr val="bg1"/>
                  </a:solidFill>
                </a:rPr>
                <a:t>R 162</a:t>
              </a:r>
            </a:p>
            <a:p>
              <a:r>
                <a:rPr lang="en-US" sz="700" dirty="0">
                  <a:solidFill>
                    <a:schemeClr val="bg1"/>
                  </a:solidFill>
                </a:rPr>
                <a:t>G 126</a:t>
              </a:r>
            </a:p>
            <a:p>
              <a:r>
                <a:rPr lang="en-US" sz="700" dirty="0">
                  <a:solidFill>
                    <a:schemeClr val="bg1"/>
                  </a:solidFill>
                </a:rPr>
                <a:t>B 44</a:t>
              </a:r>
            </a:p>
          </p:txBody>
        </p:sp>
        <p:sp>
          <p:nvSpPr>
            <p:cNvPr id="327" name="TextBox 326"/>
            <p:cNvSpPr txBox="1"/>
            <p:nvPr userDrawn="1"/>
          </p:nvSpPr>
          <p:spPr>
            <a:xfrm>
              <a:off x="2544360" y="3042087"/>
              <a:ext cx="467889" cy="426042"/>
            </a:xfrm>
            <a:prstGeom prst="rect">
              <a:avLst/>
            </a:prstGeom>
            <a:noFill/>
          </p:spPr>
          <p:txBody>
            <a:bodyPr wrap="square" lIns="101882" tIns="50941" rIns="101882" bIns="50941" rtlCol="0">
              <a:spAutoFit/>
            </a:bodyPr>
            <a:lstStyle/>
            <a:p>
              <a:r>
                <a:rPr lang="en-US" sz="700" dirty="0">
                  <a:solidFill>
                    <a:schemeClr val="bg1"/>
                  </a:solidFill>
                </a:rPr>
                <a:t>R </a:t>
              </a:r>
              <a:r>
                <a:rPr lang="en-US" sz="700" dirty="0" smtClean="0">
                  <a:solidFill>
                    <a:schemeClr val="bg1"/>
                  </a:solidFill>
                </a:rPr>
                <a:t>216</a:t>
              </a:r>
              <a:endParaRPr lang="en-US" sz="700" dirty="0">
                <a:solidFill>
                  <a:schemeClr val="bg1"/>
                </a:solidFill>
              </a:endParaRPr>
            </a:p>
            <a:p>
              <a:r>
                <a:rPr lang="en-US" sz="700" dirty="0">
                  <a:solidFill>
                    <a:schemeClr val="bg1"/>
                  </a:solidFill>
                </a:rPr>
                <a:t>G </a:t>
              </a:r>
              <a:r>
                <a:rPr lang="en-US" sz="700" dirty="0" smtClean="0">
                  <a:solidFill>
                    <a:schemeClr val="bg1"/>
                  </a:solidFill>
                </a:rPr>
                <a:t>184</a:t>
              </a:r>
              <a:endParaRPr lang="en-US" sz="700" dirty="0">
                <a:solidFill>
                  <a:schemeClr val="bg1"/>
                </a:solidFill>
              </a:endParaRPr>
            </a:p>
            <a:p>
              <a:r>
                <a:rPr lang="en-US" sz="700" dirty="0">
                  <a:solidFill>
                    <a:schemeClr val="bg1"/>
                  </a:solidFill>
                </a:rPr>
                <a:t>B </a:t>
              </a:r>
              <a:r>
                <a:rPr lang="en-US" sz="700" dirty="0" smtClean="0">
                  <a:solidFill>
                    <a:schemeClr val="bg1"/>
                  </a:solidFill>
                </a:rPr>
                <a:t>112</a:t>
              </a:r>
              <a:endParaRPr lang="en-US" sz="700" dirty="0">
                <a:solidFill>
                  <a:schemeClr val="bg1"/>
                </a:solidFill>
              </a:endParaRPr>
            </a:p>
          </p:txBody>
        </p:sp>
        <p:sp>
          <p:nvSpPr>
            <p:cNvPr id="328" name="TextBox 327"/>
            <p:cNvSpPr txBox="1"/>
            <p:nvPr userDrawn="1"/>
          </p:nvSpPr>
          <p:spPr>
            <a:xfrm>
              <a:off x="2544360" y="2307862"/>
              <a:ext cx="467889" cy="426042"/>
            </a:xfrm>
            <a:prstGeom prst="rect">
              <a:avLst/>
            </a:prstGeom>
            <a:noFill/>
          </p:spPr>
          <p:txBody>
            <a:bodyPr wrap="square" lIns="101882" tIns="50941" rIns="101882" bIns="50941" rtlCol="0">
              <a:spAutoFit/>
            </a:bodyPr>
            <a:lstStyle/>
            <a:p>
              <a:r>
                <a:rPr lang="en-US" sz="700" dirty="0" smtClean="0">
                  <a:solidFill>
                    <a:schemeClr val="bg1"/>
                  </a:solidFill>
                </a:rPr>
                <a:t>R 229</a:t>
              </a:r>
            </a:p>
            <a:p>
              <a:r>
                <a:rPr lang="en-US" sz="700" dirty="0" smtClean="0">
                  <a:solidFill>
                    <a:schemeClr val="bg1"/>
                  </a:solidFill>
                </a:rPr>
                <a:t>G 208</a:t>
              </a:r>
            </a:p>
            <a:p>
              <a:r>
                <a:rPr lang="en-US" sz="700" dirty="0" smtClean="0">
                  <a:solidFill>
                    <a:schemeClr val="bg1"/>
                  </a:solidFill>
                </a:rPr>
                <a:t>B</a:t>
              </a:r>
              <a:r>
                <a:rPr lang="en-US" sz="700" baseline="0" dirty="0" smtClean="0">
                  <a:solidFill>
                    <a:schemeClr val="bg1"/>
                  </a:solidFill>
                </a:rPr>
                <a:t> 159</a:t>
              </a:r>
              <a:endParaRPr lang="en-US" sz="700" dirty="0">
                <a:solidFill>
                  <a:schemeClr val="bg1"/>
                </a:solidFill>
              </a:endParaRPr>
            </a:p>
          </p:txBody>
        </p:sp>
        <p:sp>
          <p:nvSpPr>
            <p:cNvPr id="329" name="TextBox 328"/>
            <p:cNvSpPr txBox="1"/>
            <p:nvPr userDrawn="1"/>
          </p:nvSpPr>
          <p:spPr>
            <a:xfrm>
              <a:off x="2544360" y="1534993"/>
              <a:ext cx="467889" cy="426042"/>
            </a:xfrm>
            <a:prstGeom prst="rect">
              <a:avLst/>
            </a:prstGeom>
            <a:noFill/>
          </p:spPr>
          <p:txBody>
            <a:bodyPr wrap="square" lIns="101882" tIns="50941" rIns="101882" bIns="50941" rtlCol="0">
              <a:spAutoFit/>
            </a:bodyPr>
            <a:lstStyle/>
            <a:p>
              <a:r>
                <a:rPr lang="en-US" sz="700" dirty="0" smtClean="0">
                  <a:solidFill>
                    <a:schemeClr val="tx1"/>
                  </a:solidFill>
                </a:rPr>
                <a:t>R 242</a:t>
              </a:r>
            </a:p>
            <a:p>
              <a:r>
                <a:rPr lang="en-US" sz="700" dirty="0" smtClean="0">
                  <a:solidFill>
                    <a:schemeClr val="tx1"/>
                  </a:solidFill>
                </a:rPr>
                <a:t>G 231</a:t>
              </a:r>
            </a:p>
            <a:p>
              <a:r>
                <a:rPr lang="en-US" sz="700" dirty="0" smtClean="0">
                  <a:solidFill>
                    <a:schemeClr val="tx1"/>
                  </a:solidFill>
                </a:rPr>
                <a:t>B 207</a:t>
              </a:r>
              <a:endParaRPr lang="en-US" sz="700" dirty="0">
                <a:solidFill>
                  <a:schemeClr val="tx1"/>
                </a:solidFill>
              </a:endParaRPr>
            </a:p>
          </p:txBody>
        </p:sp>
        <p:sp>
          <p:nvSpPr>
            <p:cNvPr id="330" name="TextBox 329"/>
            <p:cNvSpPr txBox="1"/>
            <p:nvPr userDrawn="1"/>
          </p:nvSpPr>
          <p:spPr>
            <a:xfrm>
              <a:off x="2544360" y="4587824"/>
              <a:ext cx="467889" cy="426042"/>
            </a:xfrm>
            <a:prstGeom prst="rect">
              <a:avLst/>
            </a:prstGeom>
            <a:noFill/>
          </p:spPr>
          <p:txBody>
            <a:bodyPr wrap="square" lIns="101882" tIns="50941" rIns="101882" bIns="50941" rtlCol="0">
              <a:spAutoFit/>
            </a:bodyPr>
            <a:lstStyle/>
            <a:p>
              <a:r>
                <a:rPr lang="en-US" sz="700" dirty="0" smtClean="0">
                  <a:solidFill>
                    <a:schemeClr val="bg1"/>
                  </a:solidFill>
                </a:rPr>
                <a:t>R 122</a:t>
              </a:r>
            </a:p>
            <a:p>
              <a:r>
                <a:rPr lang="en-US" sz="700" dirty="0" smtClean="0">
                  <a:solidFill>
                    <a:schemeClr val="bg1"/>
                  </a:solidFill>
                </a:rPr>
                <a:t>G 95</a:t>
              </a:r>
            </a:p>
            <a:p>
              <a:r>
                <a:rPr lang="en-US" sz="700" dirty="0" smtClean="0">
                  <a:solidFill>
                    <a:schemeClr val="bg1"/>
                  </a:solidFill>
                </a:rPr>
                <a:t>B 33</a:t>
              </a:r>
              <a:endParaRPr lang="en-US" sz="700" dirty="0">
                <a:solidFill>
                  <a:schemeClr val="bg1"/>
                </a:solidFill>
              </a:endParaRPr>
            </a:p>
          </p:txBody>
        </p:sp>
        <p:sp>
          <p:nvSpPr>
            <p:cNvPr id="331" name="TextBox 330"/>
            <p:cNvSpPr txBox="1"/>
            <p:nvPr userDrawn="1"/>
          </p:nvSpPr>
          <p:spPr>
            <a:xfrm>
              <a:off x="2544360" y="5360693"/>
              <a:ext cx="467889" cy="426042"/>
            </a:xfrm>
            <a:prstGeom prst="rect">
              <a:avLst/>
            </a:prstGeom>
            <a:noFill/>
          </p:spPr>
          <p:txBody>
            <a:bodyPr wrap="square" lIns="101882" tIns="50941" rIns="101882" bIns="50941" rtlCol="0">
              <a:spAutoFit/>
            </a:bodyPr>
            <a:lstStyle/>
            <a:p>
              <a:r>
                <a:rPr lang="en-US" sz="700" dirty="0" smtClean="0">
                  <a:solidFill>
                    <a:schemeClr val="bg1"/>
                  </a:solidFill>
                </a:rPr>
                <a:t>R 81</a:t>
              </a:r>
            </a:p>
            <a:p>
              <a:r>
                <a:rPr lang="en-US" sz="700" dirty="0" smtClean="0">
                  <a:solidFill>
                    <a:schemeClr val="bg1"/>
                  </a:solidFill>
                </a:rPr>
                <a:t>G 63</a:t>
              </a:r>
            </a:p>
            <a:p>
              <a:r>
                <a:rPr lang="en-US" sz="700" dirty="0" smtClean="0">
                  <a:solidFill>
                    <a:schemeClr val="bg1"/>
                  </a:solidFill>
                </a:rPr>
                <a:t>B 22</a:t>
              </a:r>
              <a:endParaRPr lang="en-US" sz="700" dirty="0">
                <a:solidFill>
                  <a:schemeClr val="bg1"/>
                </a:solidFill>
              </a:endParaRPr>
            </a:p>
          </p:txBody>
        </p:sp>
      </p:grpSp>
      <p:grpSp>
        <p:nvGrpSpPr>
          <p:cNvPr id="11" name="Group 10"/>
          <p:cNvGrpSpPr/>
          <p:nvPr userDrawn="1"/>
        </p:nvGrpSpPr>
        <p:grpSpPr>
          <a:xfrm>
            <a:off x="3189403" y="1391796"/>
            <a:ext cx="739367" cy="4514061"/>
            <a:chOff x="3189403" y="1391796"/>
            <a:chExt cx="739367" cy="4514061"/>
          </a:xfrm>
        </p:grpSpPr>
        <p:sp>
          <p:nvSpPr>
            <p:cNvPr id="332" name="Rectangle 331"/>
            <p:cNvSpPr/>
            <p:nvPr userDrawn="1"/>
          </p:nvSpPr>
          <p:spPr>
            <a:xfrm>
              <a:off x="3189403" y="5229505"/>
              <a:ext cx="700423" cy="676352"/>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333" name="TextBox 332"/>
            <p:cNvSpPr txBox="1"/>
            <p:nvPr userDrawn="1"/>
          </p:nvSpPr>
          <p:spPr>
            <a:xfrm>
              <a:off x="3326938" y="3042087"/>
              <a:ext cx="467890" cy="426042"/>
            </a:xfrm>
            <a:prstGeom prst="rect">
              <a:avLst/>
            </a:prstGeom>
            <a:noFill/>
          </p:spPr>
          <p:txBody>
            <a:bodyPr wrap="square" lIns="101882" tIns="50941" rIns="101882" bIns="50941" rtlCol="0">
              <a:spAutoFit/>
            </a:bodyPr>
            <a:lstStyle/>
            <a:p>
              <a:r>
                <a:rPr lang="en-US" sz="700" dirty="0">
                  <a:solidFill>
                    <a:schemeClr val="bg1"/>
                  </a:solidFill>
                </a:rPr>
                <a:t>R </a:t>
              </a:r>
              <a:r>
                <a:rPr lang="en-US" sz="700" dirty="0" smtClean="0">
                  <a:solidFill>
                    <a:schemeClr val="bg1"/>
                  </a:solidFill>
                </a:rPr>
                <a:t>216</a:t>
              </a:r>
              <a:endParaRPr lang="en-US" sz="700" dirty="0">
                <a:solidFill>
                  <a:schemeClr val="bg1"/>
                </a:solidFill>
              </a:endParaRPr>
            </a:p>
            <a:p>
              <a:r>
                <a:rPr lang="en-US" sz="700" dirty="0">
                  <a:solidFill>
                    <a:schemeClr val="bg1"/>
                  </a:solidFill>
                </a:rPr>
                <a:t>G </a:t>
              </a:r>
              <a:r>
                <a:rPr lang="en-US" sz="700" dirty="0" smtClean="0">
                  <a:solidFill>
                    <a:schemeClr val="bg1"/>
                  </a:solidFill>
                </a:rPr>
                <a:t>184</a:t>
              </a:r>
              <a:endParaRPr lang="en-US" sz="700" dirty="0">
                <a:solidFill>
                  <a:schemeClr val="bg1"/>
                </a:solidFill>
              </a:endParaRPr>
            </a:p>
            <a:p>
              <a:r>
                <a:rPr lang="en-US" sz="700" dirty="0">
                  <a:solidFill>
                    <a:schemeClr val="bg1"/>
                  </a:solidFill>
                </a:rPr>
                <a:t>B </a:t>
              </a:r>
              <a:r>
                <a:rPr lang="en-US" sz="700" dirty="0" smtClean="0">
                  <a:solidFill>
                    <a:schemeClr val="bg1"/>
                  </a:solidFill>
                </a:rPr>
                <a:t>112</a:t>
              </a:r>
              <a:endParaRPr lang="en-US" sz="700" dirty="0">
                <a:solidFill>
                  <a:schemeClr val="bg1"/>
                </a:solidFill>
              </a:endParaRPr>
            </a:p>
          </p:txBody>
        </p:sp>
        <p:sp>
          <p:nvSpPr>
            <p:cNvPr id="334" name="TextBox 333"/>
            <p:cNvSpPr txBox="1"/>
            <p:nvPr userDrawn="1"/>
          </p:nvSpPr>
          <p:spPr>
            <a:xfrm>
              <a:off x="3326938" y="2307862"/>
              <a:ext cx="467890" cy="426042"/>
            </a:xfrm>
            <a:prstGeom prst="rect">
              <a:avLst/>
            </a:prstGeom>
            <a:noFill/>
          </p:spPr>
          <p:txBody>
            <a:bodyPr wrap="square" lIns="101882" tIns="50941" rIns="101882" bIns="50941" rtlCol="0">
              <a:spAutoFit/>
            </a:bodyPr>
            <a:lstStyle/>
            <a:p>
              <a:r>
                <a:rPr lang="en-US" sz="700" dirty="0" smtClean="0">
                  <a:solidFill>
                    <a:schemeClr val="bg1"/>
                  </a:solidFill>
                </a:rPr>
                <a:t>R 229</a:t>
              </a:r>
            </a:p>
            <a:p>
              <a:r>
                <a:rPr lang="en-US" sz="700" dirty="0" smtClean="0">
                  <a:solidFill>
                    <a:schemeClr val="bg1"/>
                  </a:solidFill>
                </a:rPr>
                <a:t>G 208</a:t>
              </a:r>
            </a:p>
            <a:p>
              <a:r>
                <a:rPr lang="en-US" sz="700" dirty="0" smtClean="0">
                  <a:solidFill>
                    <a:schemeClr val="bg1"/>
                  </a:solidFill>
                </a:rPr>
                <a:t>B</a:t>
              </a:r>
              <a:r>
                <a:rPr lang="en-US" sz="700" baseline="0" dirty="0" smtClean="0">
                  <a:solidFill>
                    <a:schemeClr val="bg1"/>
                  </a:solidFill>
                </a:rPr>
                <a:t> 159</a:t>
              </a:r>
              <a:endParaRPr lang="en-US" sz="700" dirty="0">
                <a:solidFill>
                  <a:schemeClr val="bg1"/>
                </a:solidFill>
              </a:endParaRPr>
            </a:p>
          </p:txBody>
        </p:sp>
        <p:sp>
          <p:nvSpPr>
            <p:cNvPr id="335" name="TextBox 334"/>
            <p:cNvSpPr txBox="1"/>
            <p:nvPr userDrawn="1"/>
          </p:nvSpPr>
          <p:spPr>
            <a:xfrm>
              <a:off x="3326938" y="1534993"/>
              <a:ext cx="467890" cy="426042"/>
            </a:xfrm>
            <a:prstGeom prst="rect">
              <a:avLst/>
            </a:prstGeom>
            <a:noFill/>
          </p:spPr>
          <p:txBody>
            <a:bodyPr wrap="square" lIns="101882" tIns="50941" rIns="101882" bIns="50941" rtlCol="0">
              <a:spAutoFit/>
            </a:bodyPr>
            <a:lstStyle/>
            <a:p>
              <a:r>
                <a:rPr lang="en-US" sz="700" dirty="0" smtClean="0">
                  <a:solidFill>
                    <a:schemeClr val="tx1"/>
                  </a:solidFill>
                </a:rPr>
                <a:t>R 242</a:t>
              </a:r>
            </a:p>
            <a:p>
              <a:r>
                <a:rPr lang="en-US" sz="700" dirty="0" smtClean="0">
                  <a:solidFill>
                    <a:schemeClr val="tx1"/>
                  </a:solidFill>
                </a:rPr>
                <a:t>G 231</a:t>
              </a:r>
            </a:p>
            <a:p>
              <a:r>
                <a:rPr lang="en-US" sz="700" dirty="0" smtClean="0">
                  <a:solidFill>
                    <a:schemeClr val="tx1"/>
                  </a:solidFill>
                </a:rPr>
                <a:t>B 207</a:t>
              </a:r>
              <a:endParaRPr lang="en-US" sz="700" dirty="0">
                <a:solidFill>
                  <a:schemeClr val="tx1"/>
                </a:solidFill>
              </a:endParaRPr>
            </a:p>
          </p:txBody>
        </p:sp>
        <p:sp>
          <p:nvSpPr>
            <p:cNvPr id="336" name="TextBox 335"/>
            <p:cNvSpPr txBox="1"/>
            <p:nvPr userDrawn="1"/>
          </p:nvSpPr>
          <p:spPr>
            <a:xfrm>
              <a:off x="3326938" y="4587824"/>
              <a:ext cx="467890" cy="426042"/>
            </a:xfrm>
            <a:prstGeom prst="rect">
              <a:avLst/>
            </a:prstGeom>
            <a:noFill/>
          </p:spPr>
          <p:txBody>
            <a:bodyPr wrap="square" lIns="101882" tIns="50941" rIns="101882" bIns="50941" rtlCol="0">
              <a:spAutoFit/>
            </a:bodyPr>
            <a:lstStyle/>
            <a:p>
              <a:r>
                <a:rPr lang="en-US" sz="700" dirty="0" smtClean="0">
                  <a:solidFill>
                    <a:schemeClr val="bg1"/>
                  </a:solidFill>
                </a:rPr>
                <a:t>R 122</a:t>
              </a:r>
            </a:p>
            <a:p>
              <a:r>
                <a:rPr lang="en-US" sz="700" dirty="0" smtClean="0">
                  <a:solidFill>
                    <a:schemeClr val="bg1"/>
                  </a:solidFill>
                </a:rPr>
                <a:t>G 95</a:t>
              </a:r>
            </a:p>
            <a:p>
              <a:r>
                <a:rPr lang="en-US" sz="700" dirty="0" smtClean="0">
                  <a:solidFill>
                    <a:schemeClr val="bg1"/>
                  </a:solidFill>
                </a:rPr>
                <a:t>B 33</a:t>
              </a:r>
              <a:endParaRPr lang="en-US" sz="700" dirty="0">
                <a:solidFill>
                  <a:schemeClr val="bg1"/>
                </a:solidFill>
              </a:endParaRPr>
            </a:p>
          </p:txBody>
        </p:sp>
        <p:grpSp>
          <p:nvGrpSpPr>
            <p:cNvPr id="262" name="Group 261"/>
            <p:cNvGrpSpPr/>
            <p:nvPr userDrawn="1"/>
          </p:nvGrpSpPr>
          <p:grpSpPr>
            <a:xfrm>
              <a:off x="3228347" y="1391796"/>
              <a:ext cx="700423" cy="4514061"/>
              <a:chOff x="3990844" y="253842"/>
              <a:chExt cx="1047750" cy="7304978"/>
            </a:xfrm>
          </p:grpSpPr>
          <p:sp>
            <p:nvSpPr>
              <p:cNvPr id="308" name="Rectangle 307"/>
              <p:cNvSpPr/>
              <p:nvPr/>
            </p:nvSpPr>
            <p:spPr>
              <a:xfrm>
                <a:off x="3990844" y="3948587"/>
                <a:ext cx="1047750" cy="1094521"/>
              </a:xfrm>
              <a:prstGeom prst="rect">
                <a:avLst/>
              </a:prstGeom>
              <a:solidFill>
                <a:srgbClr val="555555"/>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309" name="Rectangle 308"/>
              <p:cNvSpPr/>
              <p:nvPr/>
            </p:nvSpPr>
            <p:spPr>
              <a:xfrm>
                <a:off x="3990844" y="5218538"/>
                <a:ext cx="1047750" cy="109452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310" name="Rectangle 309"/>
              <p:cNvSpPr/>
              <p:nvPr/>
            </p:nvSpPr>
            <p:spPr>
              <a:xfrm>
                <a:off x="3990844" y="6464299"/>
                <a:ext cx="1047750" cy="109452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311" name="Rectangle 310"/>
              <p:cNvSpPr/>
              <p:nvPr/>
            </p:nvSpPr>
            <p:spPr>
              <a:xfrm>
                <a:off x="3990844" y="2727015"/>
                <a:ext cx="1047750" cy="1094521"/>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312" name="Rectangle 311"/>
              <p:cNvSpPr/>
              <p:nvPr/>
            </p:nvSpPr>
            <p:spPr>
              <a:xfrm>
                <a:off x="3990844" y="1493350"/>
                <a:ext cx="1047750" cy="1094521"/>
              </a:xfrm>
              <a:prstGeom prst="rect">
                <a:avLst/>
              </a:prstGeom>
              <a:solidFill>
                <a:schemeClr val="tx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313" name="Rectangle 312"/>
              <p:cNvSpPr/>
              <p:nvPr/>
            </p:nvSpPr>
            <p:spPr>
              <a:xfrm>
                <a:off x="3990844" y="253842"/>
                <a:ext cx="1047750" cy="1094521"/>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314" name="TextBox 313"/>
              <p:cNvSpPr txBox="1"/>
              <p:nvPr/>
            </p:nvSpPr>
            <p:spPr>
              <a:xfrm>
                <a:off x="4161653" y="4112636"/>
                <a:ext cx="699907" cy="689452"/>
              </a:xfrm>
              <a:prstGeom prst="rect">
                <a:avLst/>
              </a:prstGeom>
              <a:noFill/>
            </p:spPr>
            <p:txBody>
              <a:bodyPr wrap="square" lIns="101882" tIns="50941" rIns="101882" bIns="50941" rtlCol="0">
                <a:spAutoFit/>
              </a:bodyPr>
              <a:lstStyle/>
              <a:p>
                <a:r>
                  <a:rPr lang="en-US" sz="700" dirty="0">
                    <a:solidFill>
                      <a:schemeClr val="bg1"/>
                    </a:solidFill>
                  </a:rPr>
                  <a:t>R 85</a:t>
                </a:r>
              </a:p>
              <a:p>
                <a:r>
                  <a:rPr lang="en-US" sz="700" dirty="0">
                    <a:solidFill>
                      <a:schemeClr val="bg1"/>
                    </a:solidFill>
                  </a:rPr>
                  <a:t>G 85</a:t>
                </a:r>
              </a:p>
              <a:p>
                <a:r>
                  <a:rPr lang="en-US" sz="700" dirty="0">
                    <a:solidFill>
                      <a:schemeClr val="bg1"/>
                    </a:solidFill>
                  </a:rPr>
                  <a:t>B 85</a:t>
                </a:r>
              </a:p>
            </p:txBody>
          </p:sp>
          <p:sp>
            <p:nvSpPr>
              <p:cNvPr id="315" name="TextBox 314"/>
              <p:cNvSpPr txBox="1"/>
              <p:nvPr userDrawn="1"/>
            </p:nvSpPr>
            <p:spPr>
              <a:xfrm>
                <a:off x="4161653" y="485574"/>
                <a:ext cx="699907" cy="689452"/>
              </a:xfrm>
              <a:prstGeom prst="rect">
                <a:avLst/>
              </a:prstGeom>
              <a:noFill/>
            </p:spPr>
            <p:txBody>
              <a:bodyPr wrap="square" lIns="101882" tIns="50941" rIns="101882" bIns="50941" rtlCol="0">
                <a:spAutoFit/>
              </a:bodyPr>
              <a:lstStyle/>
              <a:p>
                <a:r>
                  <a:rPr lang="en-US" sz="700" dirty="0">
                    <a:solidFill>
                      <a:srgbClr val="555555"/>
                    </a:solidFill>
                  </a:rPr>
                  <a:t>R </a:t>
                </a:r>
                <a:r>
                  <a:rPr lang="en-US" sz="700" dirty="0" smtClean="0">
                    <a:solidFill>
                      <a:srgbClr val="555555"/>
                    </a:solidFill>
                  </a:rPr>
                  <a:t>221</a:t>
                </a:r>
                <a:endParaRPr lang="en-US" sz="700" dirty="0">
                  <a:solidFill>
                    <a:srgbClr val="555555"/>
                  </a:solidFill>
                </a:endParaRPr>
              </a:p>
              <a:p>
                <a:r>
                  <a:rPr lang="en-US" sz="700" dirty="0">
                    <a:solidFill>
                      <a:srgbClr val="555555"/>
                    </a:solidFill>
                  </a:rPr>
                  <a:t>G </a:t>
                </a:r>
                <a:r>
                  <a:rPr lang="en-US" sz="700" dirty="0" smtClean="0">
                    <a:solidFill>
                      <a:srgbClr val="555555"/>
                    </a:solidFill>
                  </a:rPr>
                  <a:t>221</a:t>
                </a:r>
                <a:endParaRPr lang="en-US" sz="700" dirty="0">
                  <a:solidFill>
                    <a:srgbClr val="555555"/>
                  </a:solidFill>
                </a:endParaRPr>
              </a:p>
              <a:p>
                <a:r>
                  <a:rPr lang="en-US" sz="700" dirty="0">
                    <a:solidFill>
                      <a:srgbClr val="555555"/>
                    </a:solidFill>
                  </a:rPr>
                  <a:t>B </a:t>
                </a:r>
                <a:r>
                  <a:rPr lang="en-US" sz="700" dirty="0" smtClean="0">
                    <a:solidFill>
                      <a:srgbClr val="555555"/>
                    </a:solidFill>
                  </a:rPr>
                  <a:t>221</a:t>
                </a:r>
                <a:endParaRPr lang="en-US" sz="700" dirty="0">
                  <a:solidFill>
                    <a:srgbClr val="555555"/>
                  </a:solidFill>
                </a:endParaRPr>
              </a:p>
            </p:txBody>
          </p:sp>
          <p:sp>
            <p:nvSpPr>
              <p:cNvPr id="316" name="TextBox 315"/>
              <p:cNvSpPr txBox="1"/>
              <p:nvPr userDrawn="1"/>
            </p:nvSpPr>
            <p:spPr>
              <a:xfrm>
                <a:off x="4161653" y="1720652"/>
                <a:ext cx="699907" cy="689452"/>
              </a:xfrm>
              <a:prstGeom prst="rect">
                <a:avLst/>
              </a:prstGeom>
              <a:noFill/>
            </p:spPr>
            <p:txBody>
              <a:bodyPr wrap="square" lIns="101882" tIns="50941" rIns="101882" bIns="50941" rtlCol="0">
                <a:spAutoFit/>
              </a:bodyPr>
              <a:lstStyle/>
              <a:p>
                <a:r>
                  <a:rPr lang="en-US" sz="700" dirty="0">
                    <a:solidFill>
                      <a:schemeClr val="bg1"/>
                    </a:solidFill>
                  </a:rPr>
                  <a:t>R </a:t>
                </a:r>
                <a:r>
                  <a:rPr lang="en-US" sz="700" dirty="0" smtClean="0">
                    <a:solidFill>
                      <a:schemeClr val="bg1"/>
                    </a:solidFill>
                  </a:rPr>
                  <a:t>187</a:t>
                </a:r>
                <a:endParaRPr lang="en-US" sz="700" dirty="0">
                  <a:solidFill>
                    <a:schemeClr val="bg1"/>
                  </a:solidFill>
                </a:endParaRPr>
              </a:p>
              <a:p>
                <a:r>
                  <a:rPr lang="en-US" sz="700" dirty="0">
                    <a:solidFill>
                      <a:schemeClr val="bg1"/>
                    </a:solidFill>
                  </a:rPr>
                  <a:t>G </a:t>
                </a:r>
                <a:r>
                  <a:rPr lang="en-US" sz="700" dirty="0" smtClean="0">
                    <a:solidFill>
                      <a:schemeClr val="bg1"/>
                    </a:solidFill>
                  </a:rPr>
                  <a:t>187</a:t>
                </a:r>
                <a:endParaRPr lang="en-US" sz="700" dirty="0">
                  <a:solidFill>
                    <a:schemeClr val="bg1"/>
                  </a:solidFill>
                </a:endParaRPr>
              </a:p>
              <a:p>
                <a:r>
                  <a:rPr lang="en-US" sz="700" dirty="0">
                    <a:solidFill>
                      <a:schemeClr val="bg1"/>
                    </a:solidFill>
                  </a:rPr>
                  <a:t>B </a:t>
                </a:r>
                <a:r>
                  <a:rPr lang="en-US" sz="700" dirty="0" smtClean="0">
                    <a:solidFill>
                      <a:schemeClr val="bg1"/>
                    </a:solidFill>
                  </a:rPr>
                  <a:t>187</a:t>
                </a:r>
                <a:endParaRPr lang="en-US" sz="700" dirty="0">
                  <a:solidFill>
                    <a:schemeClr val="bg1"/>
                  </a:solidFill>
                </a:endParaRPr>
              </a:p>
            </p:txBody>
          </p:sp>
          <p:sp>
            <p:nvSpPr>
              <p:cNvPr id="317" name="TextBox 316"/>
              <p:cNvSpPr txBox="1"/>
              <p:nvPr userDrawn="1"/>
            </p:nvSpPr>
            <p:spPr>
              <a:xfrm>
                <a:off x="4161653" y="2924460"/>
                <a:ext cx="699907" cy="689452"/>
              </a:xfrm>
              <a:prstGeom prst="rect">
                <a:avLst/>
              </a:prstGeom>
              <a:noFill/>
            </p:spPr>
            <p:txBody>
              <a:bodyPr wrap="square" lIns="101882" tIns="50941" rIns="101882" bIns="50941" rtlCol="0">
                <a:spAutoFit/>
              </a:bodyPr>
              <a:lstStyle/>
              <a:p>
                <a:r>
                  <a:rPr lang="en-US" sz="700" dirty="0">
                    <a:solidFill>
                      <a:schemeClr val="bg1"/>
                    </a:solidFill>
                  </a:rPr>
                  <a:t>R </a:t>
                </a:r>
                <a:r>
                  <a:rPr lang="en-US" sz="700" dirty="0" smtClean="0">
                    <a:solidFill>
                      <a:schemeClr val="bg1"/>
                    </a:solidFill>
                  </a:rPr>
                  <a:t>153</a:t>
                </a:r>
                <a:endParaRPr lang="en-US" sz="700" dirty="0">
                  <a:solidFill>
                    <a:schemeClr val="bg1"/>
                  </a:solidFill>
                </a:endParaRPr>
              </a:p>
              <a:p>
                <a:r>
                  <a:rPr lang="en-US" sz="700" dirty="0">
                    <a:solidFill>
                      <a:schemeClr val="bg1"/>
                    </a:solidFill>
                  </a:rPr>
                  <a:t>G </a:t>
                </a:r>
                <a:r>
                  <a:rPr lang="en-US" sz="700" dirty="0" smtClean="0">
                    <a:solidFill>
                      <a:schemeClr val="bg1"/>
                    </a:solidFill>
                  </a:rPr>
                  <a:t>153</a:t>
                </a:r>
                <a:endParaRPr lang="en-US" sz="700" dirty="0">
                  <a:solidFill>
                    <a:schemeClr val="bg1"/>
                  </a:solidFill>
                </a:endParaRPr>
              </a:p>
              <a:p>
                <a:r>
                  <a:rPr lang="en-US" sz="700" dirty="0">
                    <a:solidFill>
                      <a:schemeClr val="bg1"/>
                    </a:solidFill>
                  </a:rPr>
                  <a:t>B </a:t>
                </a:r>
                <a:r>
                  <a:rPr lang="en-US" sz="700" dirty="0" smtClean="0">
                    <a:solidFill>
                      <a:schemeClr val="bg1"/>
                    </a:solidFill>
                  </a:rPr>
                  <a:t>153</a:t>
                </a:r>
                <a:endParaRPr lang="en-US" sz="700" dirty="0">
                  <a:solidFill>
                    <a:schemeClr val="bg1"/>
                  </a:solidFill>
                </a:endParaRPr>
              </a:p>
            </p:txBody>
          </p:sp>
          <p:sp>
            <p:nvSpPr>
              <p:cNvPr id="318" name="TextBox 317"/>
              <p:cNvSpPr txBox="1"/>
              <p:nvPr userDrawn="1"/>
            </p:nvSpPr>
            <p:spPr>
              <a:xfrm>
                <a:off x="4161653" y="5425884"/>
                <a:ext cx="699907" cy="689452"/>
              </a:xfrm>
              <a:prstGeom prst="rect">
                <a:avLst/>
              </a:prstGeom>
              <a:noFill/>
            </p:spPr>
            <p:txBody>
              <a:bodyPr wrap="square" lIns="101882" tIns="50941" rIns="101882" bIns="50941" rtlCol="0">
                <a:spAutoFit/>
              </a:bodyPr>
              <a:lstStyle/>
              <a:p>
                <a:r>
                  <a:rPr lang="en-US" sz="700" dirty="0">
                    <a:solidFill>
                      <a:schemeClr val="bg1"/>
                    </a:solidFill>
                  </a:rPr>
                  <a:t>R </a:t>
                </a:r>
                <a:r>
                  <a:rPr lang="en-US" sz="700" dirty="0" smtClean="0">
                    <a:solidFill>
                      <a:schemeClr val="bg1"/>
                    </a:solidFill>
                  </a:rPr>
                  <a:t>64</a:t>
                </a:r>
                <a:endParaRPr lang="en-US" sz="700" dirty="0">
                  <a:solidFill>
                    <a:schemeClr val="bg1"/>
                  </a:solidFill>
                </a:endParaRPr>
              </a:p>
              <a:p>
                <a:r>
                  <a:rPr lang="en-US" sz="700" dirty="0">
                    <a:solidFill>
                      <a:schemeClr val="bg1"/>
                    </a:solidFill>
                  </a:rPr>
                  <a:t>G </a:t>
                </a:r>
                <a:r>
                  <a:rPr lang="en-US" sz="700" dirty="0" smtClean="0">
                    <a:solidFill>
                      <a:schemeClr val="bg1"/>
                    </a:solidFill>
                  </a:rPr>
                  <a:t>64</a:t>
                </a:r>
                <a:endParaRPr lang="en-US" sz="700" dirty="0">
                  <a:solidFill>
                    <a:schemeClr val="bg1"/>
                  </a:solidFill>
                </a:endParaRPr>
              </a:p>
              <a:p>
                <a:r>
                  <a:rPr lang="en-US" sz="700" dirty="0">
                    <a:solidFill>
                      <a:schemeClr val="bg1"/>
                    </a:solidFill>
                  </a:rPr>
                  <a:t>B </a:t>
                </a:r>
                <a:r>
                  <a:rPr lang="en-US" sz="700" dirty="0" smtClean="0">
                    <a:solidFill>
                      <a:schemeClr val="bg1"/>
                    </a:solidFill>
                  </a:rPr>
                  <a:t>64</a:t>
                </a:r>
                <a:endParaRPr lang="en-US" sz="700" dirty="0">
                  <a:solidFill>
                    <a:schemeClr val="bg1"/>
                  </a:solidFill>
                </a:endParaRPr>
              </a:p>
            </p:txBody>
          </p:sp>
          <p:sp>
            <p:nvSpPr>
              <p:cNvPr id="319" name="TextBox 318"/>
              <p:cNvSpPr txBox="1"/>
              <p:nvPr userDrawn="1"/>
            </p:nvSpPr>
            <p:spPr>
              <a:xfrm>
                <a:off x="4161653" y="6676595"/>
                <a:ext cx="699907" cy="689452"/>
              </a:xfrm>
              <a:prstGeom prst="rect">
                <a:avLst/>
              </a:prstGeom>
              <a:noFill/>
            </p:spPr>
            <p:txBody>
              <a:bodyPr wrap="square" lIns="101882" tIns="50941" rIns="101882" bIns="50941" rtlCol="0">
                <a:spAutoFit/>
              </a:bodyPr>
              <a:lstStyle/>
              <a:p>
                <a:r>
                  <a:rPr lang="en-US" sz="700" dirty="0">
                    <a:solidFill>
                      <a:schemeClr val="bg1"/>
                    </a:solidFill>
                  </a:rPr>
                  <a:t>R </a:t>
                </a:r>
                <a:r>
                  <a:rPr lang="en-US" sz="700" dirty="0" smtClean="0">
                    <a:solidFill>
                      <a:schemeClr val="bg1"/>
                    </a:solidFill>
                  </a:rPr>
                  <a:t>42</a:t>
                </a:r>
                <a:endParaRPr lang="en-US" sz="700" dirty="0">
                  <a:solidFill>
                    <a:schemeClr val="bg1"/>
                  </a:solidFill>
                </a:endParaRPr>
              </a:p>
              <a:p>
                <a:r>
                  <a:rPr lang="en-US" sz="700" dirty="0">
                    <a:solidFill>
                      <a:schemeClr val="bg1"/>
                    </a:solidFill>
                  </a:rPr>
                  <a:t>G </a:t>
                </a:r>
                <a:r>
                  <a:rPr lang="en-US" sz="700" dirty="0" smtClean="0">
                    <a:solidFill>
                      <a:schemeClr val="bg1"/>
                    </a:solidFill>
                  </a:rPr>
                  <a:t>42</a:t>
                </a:r>
                <a:endParaRPr lang="en-US" sz="700" dirty="0">
                  <a:solidFill>
                    <a:schemeClr val="bg1"/>
                  </a:solidFill>
                </a:endParaRPr>
              </a:p>
              <a:p>
                <a:r>
                  <a:rPr lang="en-US" sz="700" dirty="0">
                    <a:solidFill>
                      <a:schemeClr val="bg1"/>
                    </a:solidFill>
                  </a:rPr>
                  <a:t>B </a:t>
                </a:r>
                <a:r>
                  <a:rPr lang="en-US" sz="700" dirty="0" smtClean="0">
                    <a:solidFill>
                      <a:schemeClr val="bg1"/>
                    </a:solidFill>
                  </a:rPr>
                  <a:t>42</a:t>
                </a:r>
                <a:endParaRPr lang="en-US" sz="700" dirty="0">
                  <a:solidFill>
                    <a:schemeClr val="bg1"/>
                  </a:solidFill>
                </a:endParaRPr>
              </a:p>
            </p:txBody>
          </p:sp>
        </p:grpSp>
      </p:grpSp>
      <p:grpSp>
        <p:nvGrpSpPr>
          <p:cNvPr id="9" name="Group 8"/>
          <p:cNvGrpSpPr/>
          <p:nvPr userDrawn="1"/>
        </p:nvGrpSpPr>
        <p:grpSpPr>
          <a:xfrm>
            <a:off x="6358660" y="1391796"/>
            <a:ext cx="700423" cy="4514061"/>
            <a:chOff x="6358660" y="1391796"/>
            <a:chExt cx="700423" cy="4514061"/>
          </a:xfrm>
        </p:grpSpPr>
        <p:sp>
          <p:nvSpPr>
            <p:cNvPr id="296" name="Rectangle 295"/>
            <p:cNvSpPr/>
            <p:nvPr/>
          </p:nvSpPr>
          <p:spPr>
            <a:xfrm>
              <a:off x="6358660" y="3674938"/>
              <a:ext cx="700423" cy="676352"/>
            </a:xfrm>
            <a:prstGeom prst="rect">
              <a:avLst/>
            </a:prstGeom>
            <a:solidFill>
              <a:srgbClr val="BEBEBE"/>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297" name="Rectangle 296"/>
            <p:cNvSpPr/>
            <p:nvPr/>
          </p:nvSpPr>
          <p:spPr>
            <a:xfrm>
              <a:off x="6358660" y="4459696"/>
              <a:ext cx="700423" cy="676352"/>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298" name="Rectangle 297"/>
            <p:cNvSpPr/>
            <p:nvPr/>
          </p:nvSpPr>
          <p:spPr>
            <a:xfrm>
              <a:off x="6358660" y="5229505"/>
              <a:ext cx="700423" cy="676352"/>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299" name="Rectangle 298"/>
            <p:cNvSpPr/>
            <p:nvPr/>
          </p:nvSpPr>
          <p:spPr>
            <a:xfrm>
              <a:off x="6358660" y="2920076"/>
              <a:ext cx="700423" cy="676352"/>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300" name="Rectangle 299"/>
            <p:cNvSpPr/>
            <p:nvPr/>
          </p:nvSpPr>
          <p:spPr>
            <a:xfrm>
              <a:off x="6358660" y="2157741"/>
              <a:ext cx="700423" cy="676352"/>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301" name="Rectangle 300"/>
            <p:cNvSpPr/>
            <p:nvPr/>
          </p:nvSpPr>
          <p:spPr>
            <a:xfrm>
              <a:off x="6358660" y="1391796"/>
              <a:ext cx="700423" cy="676352"/>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302" name="TextBox 301"/>
            <p:cNvSpPr txBox="1"/>
            <p:nvPr/>
          </p:nvSpPr>
          <p:spPr>
            <a:xfrm>
              <a:off x="6486855" y="3776311"/>
              <a:ext cx="467889" cy="426042"/>
            </a:xfrm>
            <a:prstGeom prst="rect">
              <a:avLst/>
            </a:prstGeom>
            <a:noFill/>
          </p:spPr>
          <p:txBody>
            <a:bodyPr wrap="square" lIns="101882" tIns="50941" rIns="101882" bIns="50941" rtlCol="0">
              <a:spAutoFit/>
            </a:bodyPr>
            <a:lstStyle/>
            <a:p>
              <a:r>
                <a:rPr lang="en-US" sz="700" dirty="0">
                  <a:solidFill>
                    <a:schemeClr val="tx1"/>
                  </a:solidFill>
                </a:rPr>
                <a:t>R 190</a:t>
              </a:r>
            </a:p>
            <a:p>
              <a:r>
                <a:rPr lang="en-US" sz="700" dirty="0">
                  <a:solidFill>
                    <a:schemeClr val="tx1"/>
                  </a:solidFill>
                </a:rPr>
                <a:t>G 190</a:t>
              </a:r>
            </a:p>
            <a:p>
              <a:r>
                <a:rPr lang="en-US" sz="700" dirty="0">
                  <a:solidFill>
                    <a:schemeClr val="tx1"/>
                  </a:solidFill>
                </a:rPr>
                <a:t>B 190</a:t>
              </a:r>
            </a:p>
          </p:txBody>
        </p:sp>
        <p:sp>
          <p:nvSpPr>
            <p:cNvPr id="303" name="TextBox 302"/>
            <p:cNvSpPr txBox="1"/>
            <p:nvPr userDrawn="1"/>
          </p:nvSpPr>
          <p:spPr>
            <a:xfrm>
              <a:off x="6486855" y="1530485"/>
              <a:ext cx="467889" cy="426042"/>
            </a:xfrm>
            <a:prstGeom prst="rect">
              <a:avLst/>
            </a:prstGeom>
            <a:noFill/>
          </p:spPr>
          <p:txBody>
            <a:bodyPr wrap="square" lIns="101882" tIns="50941" rIns="101882" bIns="50941" rtlCol="0">
              <a:spAutoFit/>
            </a:bodyPr>
            <a:lstStyle/>
            <a:p>
              <a:r>
                <a:rPr lang="en-US" sz="700" dirty="0">
                  <a:solidFill>
                    <a:schemeClr val="tx1"/>
                  </a:solidFill>
                </a:rPr>
                <a:t>R </a:t>
              </a:r>
              <a:r>
                <a:rPr lang="en-US" sz="700" dirty="0" smtClean="0">
                  <a:solidFill>
                    <a:schemeClr val="tx1"/>
                  </a:solidFill>
                </a:rPr>
                <a:t>242</a:t>
              </a:r>
              <a:endParaRPr lang="en-US" sz="700" dirty="0">
                <a:solidFill>
                  <a:schemeClr val="tx1"/>
                </a:solidFill>
              </a:endParaRPr>
            </a:p>
            <a:p>
              <a:r>
                <a:rPr lang="en-US" sz="700" dirty="0">
                  <a:solidFill>
                    <a:schemeClr val="tx1"/>
                  </a:solidFill>
                </a:rPr>
                <a:t>G </a:t>
              </a:r>
              <a:r>
                <a:rPr lang="en-US" sz="700" dirty="0" smtClean="0">
                  <a:solidFill>
                    <a:schemeClr val="tx1"/>
                  </a:solidFill>
                </a:rPr>
                <a:t>242</a:t>
              </a:r>
              <a:endParaRPr lang="en-US" sz="700" dirty="0">
                <a:solidFill>
                  <a:schemeClr val="tx1"/>
                </a:solidFill>
              </a:endParaRPr>
            </a:p>
            <a:p>
              <a:r>
                <a:rPr lang="en-US" sz="700" dirty="0">
                  <a:solidFill>
                    <a:schemeClr val="tx1"/>
                  </a:solidFill>
                </a:rPr>
                <a:t>B </a:t>
              </a:r>
              <a:r>
                <a:rPr lang="en-US" sz="700" dirty="0" smtClean="0">
                  <a:solidFill>
                    <a:schemeClr val="tx1"/>
                  </a:solidFill>
                </a:rPr>
                <a:t>242</a:t>
              </a:r>
              <a:endParaRPr lang="en-US" sz="700" dirty="0">
                <a:solidFill>
                  <a:schemeClr val="tx1"/>
                </a:solidFill>
              </a:endParaRPr>
            </a:p>
          </p:txBody>
        </p:sp>
        <p:sp>
          <p:nvSpPr>
            <p:cNvPr id="304" name="TextBox 303"/>
            <p:cNvSpPr txBox="1"/>
            <p:nvPr userDrawn="1"/>
          </p:nvSpPr>
          <p:spPr>
            <a:xfrm>
              <a:off x="6486855" y="2294771"/>
              <a:ext cx="467889" cy="426042"/>
            </a:xfrm>
            <a:prstGeom prst="rect">
              <a:avLst/>
            </a:prstGeom>
            <a:noFill/>
          </p:spPr>
          <p:txBody>
            <a:bodyPr wrap="square" lIns="101882" tIns="50941" rIns="101882" bIns="50941" rtlCol="0">
              <a:spAutoFit/>
            </a:bodyPr>
            <a:lstStyle/>
            <a:p>
              <a:r>
                <a:rPr lang="en-US" sz="700" dirty="0" smtClean="0">
                  <a:solidFill>
                    <a:schemeClr val="tx1"/>
                  </a:solidFill>
                </a:rPr>
                <a:t>R 229</a:t>
              </a:r>
            </a:p>
            <a:p>
              <a:r>
                <a:rPr lang="en-US" sz="700" dirty="0" smtClean="0">
                  <a:solidFill>
                    <a:schemeClr val="tx1"/>
                  </a:solidFill>
                </a:rPr>
                <a:t>G 229</a:t>
              </a:r>
            </a:p>
            <a:p>
              <a:r>
                <a:rPr lang="en-US" sz="700" dirty="0" smtClean="0">
                  <a:solidFill>
                    <a:schemeClr val="tx1"/>
                  </a:solidFill>
                </a:rPr>
                <a:t>B 229</a:t>
              </a:r>
              <a:endParaRPr lang="en-US" sz="700" dirty="0">
                <a:solidFill>
                  <a:schemeClr val="tx1"/>
                </a:solidFill>
              </a:endParaRPr>
            </a:p>
          </p:txBody>
        </p:sp>
        <p:sp>
          <p:nvSpPr>
            <p:cNvPr id="305" name="TextBox 304"/>
            <p:cNvSpPr txBox="1"/>
            <p:nvPr userDrawn="1"/>
          </p:nvSpPr>
          <p:spPr>
            <a:xfrm>
              <a:off x="6486855" y="3043477"/>
              <a:ext cx="467889" cy="426042"/>
            </a:xfrm>
            <a:prstGeom prst="rect">
              <a:avLst/>
            </a:prstGeom>
            <a:noFill/>
          </p:spPr>
          <p:txBody>
            <a:bodyPr wrap="square" lIns="101882" tIns="50941" rIns="101882" bIns="50941" rtlCol="0">
              <a:spAutoFit/>
            </a:bodyPr>
            <a:lstStyle/>
            <a:p>
              <a:r>
                <a:rPr lang="en-US" sz="700" dirty="0" smtClean="0">
                  <a:solidFill>
                    <a:schemeClr val="tx1"/>
                  </a:solidFill>
                </a:rPr>
                <a:t>R 216</a:t>
              </a:r>
            </a:p>
            <a:p>
              <a:r>
                <a:rPr lang="en-US" sz="700" dirty="0" smtClean="0">
                  <a:solidFill>
                    <a:schemeClr val="tx1"/>
                  </a:solidFill>
                </a:rPr>
                <a:t>G 216</a:t>
              </a:r>
            </a:p>
            <a:p>
              <a:r>
                <a:rPr lang="en-US" sz="700" dirty="0" smtClean="0">
                  <a:solidFill>
                    <a:schemeClr val="tx1"/>
                  </a:solidFill>
                </a:rPr>
                <a:t>B 216</a:t>
              </a:r>
              <a:endParaRPr lang="en-US" sz="700" dirty="0">
                <a:solidFill>
                  <a:schemeClr val="tx1"/>
                </a:solidFill>
              </a:endParaRPr>
            </a:p>
          </p:txBody>
        </p:sp>
        <p:sp>
          <p:nvSpPr>
            <p:cNvPr id="306" name="TextBox 305"/>
            <p:cNvSpPr txBox="1"/>
            <p:nvPr userDrawn="1"/>
          </p:nvSpPr>
          <p:spPr>
            <a:xfrm>
              <a:off x="6486855" y="4591358"/>
              <a:ext cx="467889" cy="426042"/>
            </a:xfrm>
            <a:prstGeom prst="rect">
              <a:avLst/>
            </a:prstGeom>
            <a:noFill/>
          </p:spPr>
          <p:txBody>
            <a:bodyPr wrap="square" lIns="101882" tIns="50941" rIns="101882" bIns="50941" rtlCol="0">
              <a:spAutoFit/>
            </a:bodyPr>
            <a:lstStyle/>
            <a:p>
              <a:r>
                <a:rPr lang="en-US" sz="700" dirty="0">
                  <a:solidFill>
                    <a:schemeClr val="bg1"/>
                  </a:solidFill>
                </a:rPr>
                <a:t>R </a:t>
              </a:r>
              <a:r>
                <a:rPr lang="en-US" sz="700" dirty="0" smtClean="0">
                  <a:solidFill>
                    <a:schemeClr val="bg1"/>
                  </a:solidFill>
                </a:rPr>
                <a:t>142</a:t>
              </a:r>
              <a:endParaRPr lang="en-US" sz="700" dirty="0">
                <a:solidFill>
                  <a:schemeClr val="bg1"/>
                </a:solidFill>
              </a:endParaRPr>
            </a:p>
            <a:p>
              <a:r>
                <a:rPr lang="en-US" sz="700" dirty="0">
                  <a:solidFill>
                    <a:schemeClr val="bg1"/>
                  </a:solidFill>
                </a:rPr>
                <a:t>G </a:t>
              </a:r>
              <a:r>
                <a:rPr lang="en-US" sz="700" dirty="0" smtClean="0">
                  <a:solidFill>
                    <a:schemeClr val="bg1"/>
                  </a:solidFill>
                </a:rPr>
                <a:t>142</a:t>
              </a:r>
              <a:endParaRPr lang="en-US" sz="700" dirty="0">
                <a:solidFill>
                  <a:schemeClr val="bg1"/>
                </a:solidFill>
              </a:endParaRPr>
            </a:p>
            <a:p>
              <a:r>
                <a:rPr lang="en-US" sz="700" dirty="0">
                  <a:solidFill>
                    <a:schemeClr val="bg1"/>
                  </a:solidFill>
                </a:rPr>
                <a:t>B </a:t>
              </a:r>
              <a:r>
                <a:rPr lang="en-US" sz="700" dirty="0" smtClean="0">
                  <a:solidFill>
                    <a:schemeClr val="bg1"/>
                  </a:solidFill>
                </a:rPr>
                <a:t>142</a:t>
              </a:r>
              <a:endParaRPr lang="en-US" sz="700" dirty="0">
                <a:solidFill>
                  <a:schemeClr val="bg1"/>
                </a:solidFill>
              </a:endParaRPr>
            </a:p>
          </p:txBody>
        </p:sp>
        <p:sp>
          <p:nvSpPr>
            <p:cNvPr id="307" name="TextBox 306"/>
            <p:cNvSpPr txBox="1"/>
            <p:nvPr userDrawn="1"/>
          </p:nvSpPr>
          <p:spPr>
            <a:xfrm>
              <a:off x="6486855" y="5368495"/>
              <a:ext cx="467889" cy="426042"/>
            </a:xfrm>
            <a:prstGeom prst="rect">
              <a:avLst/>
            </a:prstGeom>
            <a:noFill/>
          </p:spPr>
          <p:txBody>
            <a:bodyPr wrap="square" lIns="101882" tIns="50941" rIns="101882" bIns="50941" rtlCol="0">
              <a:spAutoFit/>
            </a:bodyPr>
            <a:lstStyle/>
            <a:p>
              <a:r>
                <a:rPr lang="en-US" sz="700" dirty="0">
                  <a:solidFill>
                    <a:schemeClr val="bg1"/>
                  </a:solidFill>
                </a:rPr>
                <a:t>R </a:t>
              </a:r>
              <a:r>
                <a:rPr lang="en-US" sz="700" dirty="0" smtClean="0">
                  <a:solidFill>
                    <a:schemeClr val="bg1"/>
                  </a:solidFill>
                </a:rPr>
                <a:t>95</a:t>
              </a:r>
              <a:endParaRPr lang="en-US" sz="700" dirty="0">
                <a:solidFill>
                  <a:schemeClr val="bg1"/>
                </a:solidFill>
              </a:endParaRPr>
            </a:p>
            <a:p>
              <a:r>
                <a:rPr lang="en-US" sz="700" dirty="0">
                  <a:solidFill>
                    <a:schemeClr val="bg1"/>
                  </a:solidFill>
                </a:rPr>
                <a:t>G </a:t>
              </a:r>
              <a:r>
                <a:rPr lang="en-US" sz="700" dirty="0" smtClean="0">
                  <a:solidFill>
                    <a:schemeClr val="bg1"/>
                  </a:solidFill>
                </a:rPr>
                <a:t>95</a:t>
              </a:r>
              <a:endParaRPr lang="en-US" sz="700" dirty="0">
                <a:solidFill>
                  <a:schemeClr val="bg1"/>
                </a:solidFill>
              </a:endParaRPr>
            </a:p>
            <a:p>
              <a:r>
                <a:rPr lang="en-US" sz="700" dirty="0">
                  <a:solidFill>
                    <a:schemeClr val="bg1"/>
                  </a:solidFill>
                </a:rPr>
                <a:t>B </a:t>
              </a:r>
              <a:r>
                <a:rPr lang="en-US" sz="700" dirty="0" smtClean="0">
                  <a:solidFill>
                    <a:schemeClr val="bg1"/>
                  </a:solidFill>
                </a:rPr>
                <a:t>95</a:t>
              </a:r>
              <a:endParaRPr lang="en-US" sz="700" dirty="0">
                <a:solidFill>
                  <a:schemeClr val="bg1"/>
                </a:solidFill>
              </a:endParaRPr>
            </a:p>
          </p:txBody>
        </p:sp>
      </p:grpSp>
      <p:grpSp>
        <p:nvGrpSpPr>
          <p:cNvPr id="12" name="Group 11"/>
          <p:cNvGrpSpPr/>
          <p:nvPr userDrawn="1"/>
        </p:nvGrpSpPr>
        <p:grpSpPr>
          <a:xfrm>
            <a:off x="4010925" y="1391796"/>
            <a:ext cx="700423" cy="4514061"/>
            <a:chOff x="4010925" y="1391796"/>
            <a:chExt cx="700423" cy="4514061"/>
          </a:xfrm>
        </p:grpSpPr>
        <p:sp>
          <p:nvSpPr>
            <p:cNvPr id="255" name="Rectangle 254"/>
            <p:cNvSpPr/>
            <p:nvPr userDrawn="1"/>
          </p:nvSpPr>
          <p:spPr>
            <a:xfrm>
              <a:off x="4010925" y="3674938"/>
              <a:ext cx="700423" cy="676352"/>
            </a:xfrm>
            <a:prstGeom prst="rect">
              <a:avLst/>
            </a:prstGeom>
            <a:solidFill>
              <a:srgbClr val="698792"/>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256" name="Rectangle 255"/>
            <p:cNvSpPr/>
            <p:nvPr userDrawn="1"/>
          </p:nvSpPr>
          <p:spPr>
            <a:xfrm>
              <a:off x="4010925" y="4459696"/>
              <a:ext cx="700423" cy="676352"/>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257" name="Rectangle 256"/>
            <p:cNvSpPr/>
            <p:nvPr userDrawn="1"/>
          </p:nvSpPr>
          <p:spPr>
            <a:xfrm>
              <a:off x="4010925" y="5229505"/>
              <a:ext cx="700423" cy="676352"/>
            </a:xfrm>
            <a:prstGeom prst="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258" name="Rectangle 257"/>
            <p:cNvSpPr/>
            <p:nvPr userDrawn="1"/>
          </p:nvSpPr>
          <p:spPr>
            <a:xfrm>
              <a:off x="4010925" y="2920076"/>
              <a:ext cx="700423" cy="676352"/>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259" name="Rectangle 258"/>
            <p:cNvSpPr/>
            <p:nvPr userDrawn="1"/>
          </p:nvSpPr>
          <p:spPr>
            <a:xfrm>
              <a:off x="4010925" y="2157741"/>
              <a:ext cx="700423" cy="676352"/>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260" name="Rectangle 259"/>
            <p:cNvSpPr/>
            <p:nvPr userDrawn="1"/>
          </p:nvSpPr>
          <p:spPr>
            <a:xfrm>
              <a:off x="4010925" y="1391796"/>
              <a:ext cx="700423" cy="676352"/>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264" name="TextBox 263"/>
            <p:cNvSpPr txBox="1"/>
            <p:nvPr userDrawn="1"/>
          </p:nvSpPr>
          <p:spPr>
            <a:xfrm>
              <a:off x="4153129" y="3776311"/>
              <a:ext cx="467889" cy="426042"/>
            </a:xfrm>
            <a:prstGeom prst="rect">
              <a:avLst/>
            </a:prstGeom>
            <a:noFill/>
          </p:spPr>
          <p:txBody>
            <a:bodyPr wrap="square" lIns="101882" tIns="50941" rIns="101882" bIns="50941" rtlCol="0">
              <a:spAutoFit/>
            </a:bodyPr>
            <a:lstStyle/>
            <a:p>
              <a:r>
                <a:rPr lang="en-US" sz="700" dirty="0">
                  <a:solidFill>
                    <a:schemeClr val="bg1"/>
                  </a:solidFill>
                </a:rPr>
                <a:t>R 105</a:t>
              </a:r>
            </a:p>
            <a:p>
              <a:r>
                <a:rPr lang="en-US" sz="700" dirty="0">
                  <a:solidFill>
                    <a:schemeClr val="bg1"/>
                  </a:solidFill>
                </a:rPr>
                <a:t>G 135</a:t>
              </a:r>
            </a:p>
            <a:p>
              <a:r>
                <a:rPr lang="en-US" sz="700" dirty="0">
                  <a:solidFill>
                    <a:schemeClr val="bg1"/>
                  </a:solidFill>
                </a:rPr>
                <a:t>B 146</a:t>
              </a:r>
            </a:p>
          </p:txBody>
        </p:sp>
        <p:sp>
          <p:nvSpPr>
            <p:cNvPr id="271" name="TextBox 270"/>
            <p:cNvSpPr txBox="1"/>
            <p:nvPr userDrawn="1"/>
          </p:nvSpPr>
          <p:spPr>
            <a:xfrm>
              <a:off x="4153129" y="1534993"/>
              <a:ext cx="467889" cy="426042"/>
            </a:xfrm>
            <a:prstGeom prst="rect">
              <a:avLst/>
            </a:prstGeom>
            <a:noFill/>
          </p:spPr>
          <p:txBody>
            <a:bodyPr wrap="square" lIns="101882" tIns="50941" rIns="101882" bIns="50941" rtlCol="0">
              <a:spAutoFit/>
            </a:bodyPr>
            <a:lstStyle/>
            <a:p>
              <a:r>
                <a:rPr lang="en-US" sz="700" dirty="0">
                  <a:solidFill>
                    <a:schemeClr val="tx1"/>
                  </a:solidFill>
                </a:rPr>
                <a:t>R </a:t>
              </a:r>
              <a:r>
                <a:rPr lang="en-US" sz="700" dirty="0" smtClean="0">
                  <a:solidFill>
                    <a:schemeClr val="tx1"/>
                  </a:solidFill>
                </a:rPr>
                <a:t>225</a:t>
              </a:r>
              <a:endParaRPr lang="en-US" sz="700" dirty="0">
                <a:solidFill>
                  <a:schemeClr val="tx1"/>
                </a:solidFill>
              </a:endParaRPr>
            </a:p>
            <a:p>
              <a:r>
                <a:rPr lang="en-US" sz="700" dirty="0">
                  <a:solidFill>
                    <a:schemeClr val="tx1"/>
                  </a:solidFill>
                </a:rPr>
                <a:t>G </a:t>
              </a:r>
              <a:r>
                <a:rPr lang="en-US" sz="700" dirty="0" smtClean="0">
                  <a:solidFill>
                    <a:schemeClr val="tx1"/>
                  </a:solidFill>
                </a:rPr>
                <a:t>231</a:t>
              </a:r>
              <a:endParaRPr lang="en-US" sz="700" dirty="0">
                <a:solidFill>
                  <a:schemeClr val="tx1"/>
                </a:solidFill>
              </a:endParaRPr>
            </a:p>
            <a:p>
              <a:r>
                <a:rPr lang="en-US" sz="700" dirty="0">
                  <a:solidFill>
                    <a:schemeClr val="tx1"/>
                  </a:solidFill>
                </a:rPr>
                <a:t>B </a:t>
              </a:r>
              <a:r>
                <a:rPr lang="en-US" sz="700" dirty="0" smtClean="0">
                  <a:solidFill>
                    <a:schemeClr val="tx1"/>
                  </a:solidFill>
                </a:rPr>
                <a:t>233</a:t>
              </a:r>
              <a:endParaRPr lang="en-US" sz="700" dirty="0">
                <a:solidFill>
                  <a:schemeClr val="tx1"/>
                </a:solidFill>
              </a:endParaRPr>
            </a:p>
          </p:txBody>
        </p:sp>
        <p:sp>
          <p:nvSpPr>
            <p:cNvPr id="272" name="TextBox 271"/>
            <p:cNvSpPr txBox="1"/>
            <p:nvPr userDrawn="1"/>
          </p:nvSpPr>
          <p:spPr>
            <a:xfrm>
              <a:off x="4153129" y="2298201"/>
              <a:ext cx="467889" cy="426042"/>
            </a:xfrm>
            <a:prstGeom prst="rect">
              <a:avLst/>
            </a:prstGeom>
            <a:noFill/>
          </p:spPr>
          <p:txBody>
            <a:bodyPr wrap="square" lIns="101882" tIns="50941" rIns="101882" bIns="50941" rtlCol="0">
              <a:spAutoFit/>
            </a:bodyPr>
            <a:lstStyle/>
            <a:p>
              <a:r>
                <a:rPr lang="en-US" sz="700" dirty="0">
                  <a:solidFill>
                    <a:schemeClr val="bg1"/>
                  </a:solidFill>
                </a:rPr>
                <a:t>R 105</a:t>
              </a:r>
            </a:p>
            <a:p>
              <a:r>
                <a:rPr lang="en-US" sz="700" dirty="0">
                  <a:solidFill>
                    <a:schemeClr val="bg1"/>
                  </a:solidFill>
                </a:rPr>
                <a:t>G 135</a:t>
              </a:r>
            </a:p>
            <a:p>
              <a:r>
                <a:rPr lang="en-US" sz="700" dirty="0">
                  <a:solidFill>
                    <a:schemeClr val="bg1"/>
                  </a:solidFill>
                </a:rPr>
                <a:t>B 146</a:t>
              </a:r>
            </a:p>
          </p:txBody>
        </p:sp>
        <p:sp>
          <p:nvSpPr>
            <p:cNvPr id="273" name="TextBox 272"/>
            <p:cNvSpPr txBox="1"/>
            <p:nvPr userDrawn="1"/>
          </p:nvSpPr>
          <p:spPr>
            <a:xfrm>
              <a:off x="4153129" y="3051747"/>
              <a:ext cx="467889" cy="426042"/>
            </a:xfrm>
            <a:prstGeom prst="rect">
              <a:avLst/>
            </a:prstGeom>
            <a:noFill/>
          </p:spPr>
          <p:txBody>
            <a:bodyPr wrap="square" lIns="101882" tIns="50941" rIns="101882" bIns="50941" rtlCol="0">
              <a:spAutoFit/>
            </a:bodyPr>
            <a:lstStyle/>
            <a:p>
              <a:r>
                <a:rPr lang="en-US" sz="700" dirty="0">
                  <a:solidFill>
                    <a:schemeClr val="bg1"/>
                  </a:solidFill>
                </a:rPr>
                <a:t>R </a:t>
              </a:r>
              <a:r>
                <a:rPr lang="en-US" sz="700" dirty="0" smtClean="0">
                  <a:solidFill>
                    <a:schemeClr val="bg1"/>
                  </a:solidFill>
                </a:rPr>
                <a:t>165</a:t>
              </a:r>
              <a:endParaRPr lang="en-US" sz="700" dirty="0">
                <a:solidFill>
                  <a:schemeClr val="bg1"/>
                </a:solidFill>
              </a:endParaRPr>
            </a:p>
            <a:p>
              <a:r>
                <a:rPr lang="en-US" sz="700" dirty="0">
                  <a:solidFill>
                    <a:schemeClr val="bg1"/>
                  </a:solidFill>
                </a:rPr>
                <a:t>G </a:t>
              </a:r>
              <a:r>
                <a:rPr lang="en-US" sz="700" dirty="0" smtClean="0">
                  <a:solidFill>
                    <a:schemeClr val="bg1"/>
                  </a:solidFill>
                </a:rPr>
                <a:t>183</a:t>
              </a:r>
              <a:endParaRPr lang="en-US" sz="700" dirty="0">
                <a:solidFill>
                  <a:schemeClr val="bg1"/>
                </a:solidFill>
              </a:endParaRPr>
            </a:p>
            <a:p>
              <a:r>
                <a:rPr lang="en-US" sz="700" dirty="0">
                  <a:solidFill>
                    <a:schemeClr val="bg1"/>
                  </a:solidFill>
                </a:rPr>
                <a:t>B </a:t>
              </a:r>
              <a:r>
                <a:rPr lang="en-US" sz="700" dirty="0" smtClean="0">
                  <a:solidFill>
                    <a:schemeClr val="bg1"/>
                  </a:solidFill>
                </a:rPr>
                <a:t>190</a:t>
              </a:r>
              <a:endParaRPr lang="en-US" sz="700" dirty="0">
                <a:solidFill>
                  <a:schemeClr val="bg1"/>
                </a:solidFill>
              </a:endParaRPr>
            </a:p>
          </p:txBody>
        </p:sp>
        <p:sp>
          <p:nvSpPr>
            <p:cNvPr id="274" name="TextBox 273"/>
            <p:cNvSpPr txBox="1"/>
            <p:nvPr userDrawn="1"/>
          </p:nvSpPr>
          <p:spPr>
            <a:xfrm>
              <a:off x="4153129" y="4587824"/>
              <a:ext cx="467889" cy="426042"/>
            </a:xfrm>
            <a:prstGeom prst="rect">
              <a:avLst/>
            </a:prstGeom>
            <a:noFill/>
          </p:spPr>
          <p:txBody>
            <a:bodyPr wrap="square" lIns="101882" tIns="50941" rIns="101882" bIns="50941" rtlCol="0">
              <a:spAutoFit/>
            </a:bodyPr>
            <a:lstStyle/>
            <a:p>
              <a:r>
                <a:rPr lang="en-US" sz="700" dirty="0">
                  <a:solidFill>
                    <a:schemeClr val="bg1"/>
                  </a:solidFill>
                </a:rPr>
                <a:t>R </a:t>
              </a:r>
              <a:r>
                <a:rPr lang="en-US" sz="700" dirty="0" smtClean="0">
                  <a:solidFill>
                    <a:schemeClr val="bg1"/>
                  </a:solidFill>
                </a:rPr>
                <a:t>79</a:t>
              </a:r>
              <a:endParaRPr lang="en-US" sz="700" dirty="0">
                <a:solidFill>
                  <a:schemeClr val="bg1"/>
                </a:solidFill>
              </a:endParaRPr>
            </a:p>
            <a:p>
              <a:r>
                <a:rPr lang="en-US" sz="700" dirty="0">
                  <a:solidFill>
                    <a:schemeClr val="bg1"/>
                  </a:solidFill>
                </a:rPr>
                <a:t>G </a:t>
              </a:r>
              <a:r>
                <a:rPr lang="en-US" sz="700" dirty="0" smtClean="0">
                  <a:solidFill>
                    <a:schemeClr val="bg1"/>
                  </a:solidFill>
                </a:rPr>
                <a:t>101</a:t>
              </a:r>
              <a:endParaRPr lang="en-US" sz="700" dirty="0">
                <a:solidFill>
                  <a:schemeClr val="bg1"/>
                </a:solidFill>
              </a:endParaRPr>
            </a:p>
            <a:p>
              <a:r>
                <a:rPr lang="en-US" sz="700" dirty="0">
                  <a:solidFill>
                    <a:schemeClr val="bg1"/>
                  </a:solidFill>
                </a:rPr>
                <a:t>B </a:t>
              </a:r>
              <a:r>
                <a:rPr lang="en-US" sz="700" dirty="0" smtClean="0">
                  <a:solidFill>
                    <a:schemeClr val="bg1"/>
                  </a:solidFill>
                </a:rPr>
                <a:t>109</a:t>
              </a:r>
              <a:endParaRPr lang="en-US" sz="700" dirty="0">
                <a:solidFill>
                  <a:schemeClr val="bg1"/>
                </a:solidFill>
              </a:endParaRPr>
            </a:p>
          </p:txBody>
        </p:sp>
        <p:sp>
          <p:nvSpPr>
            <p:cNvPr id="275" name="TextBox 274"/>
            <p:cNvSpPr txBox="1"/>
            <p:nvPr userDrawn="1"/>
          </p:nvSpPr>
          <p:spPr>
            <a:xfrm>
              <a:off x="4153129" y="5360692"/>
              <a:ext cx="467889" cy="426042"/>
            </a:xfrm>
            <a:prstGeom prst="rect">
              <a:avLst/>
            </a:prstGeom>
            <a:noFill/>
          </p:spPr>
          <p:txBody>
            <a:bodyPr wrap="square" lIns="101882" tIns="50941" rIns="101882" bIns="50941" rtlCol="0">
              <a:spAutoFit/>
            </a:bodyPr>
            <a:lstStyle/>
            <a:p>
              <a:r>
                <a:rPr lang="en-US" sz="700" dirty="0">
                  <a:solidFill>
                    <a:schemeClr val="bg1"/>
                  </a:solidFill>
                </a:rPr>
                <a:t>R </a:t>
              </a:r>
              <a:r>
                <a:rPr lang="en-US" sz="700" dirty="0" smtClean="0">
                  <a:solidFill>
                    <a:schemeClr val="bg1"/>
                  </a:solidFill>
                </a:rPr>
                <a:t>53</a:t>
              </a:r>
              <a:endParaRPr lang="en-US" sz="700" dirty="0">
                <a:solidFill>
                  <a:schemeClr val="bg1"/>
                </a:solidFill>
              </a:endParaRPr>
            </a:p>
            <a:p>
              <a:r>
                <a:rPr lang="en-US" sz="700" dirty="0">
                  <a:solidFill>
                    <a:schemeClr val="bg1"/>
                  </a:solidFill>
                </a:rPr>
                <a:t>G </a:t>
              </a:r>
              <a:r>
                <a:rPr lang="en-US" sz="700" dirty="0" smtClean="0">
                  <a:solidFill>
                    <a:schemeClr val="bg1"/>
                  </a:solidFill>
                </a:rPr>
                <a:t>67</a:t>
              </a:r>
              <a:endParaRPr lang="en-US" sz="700" dirty="0">
                <a:solidFill>
                  <a:schemeClr val="bg1"/>
                </a:solidFill>
              </a:endParaRPr>
            </a:p>
            <a:p>
              <a:r>
                <a:rPr lang="en-US" sz="700" dirty="0">
                  <a:solidFill>
                    <a:schemeClr val="bg1"/>
                  </a:solidFill>
                </a:rPr>
                <a:t>B </a:t>
              </a:r>
              <a:r>
                <a:rPr lang="en-US" sz="700" dirty="0" smtClean="0">
                  <a:solidFill>
                    <a:schemeClr val="bg1"/>
                  </a:solidFill>
                </a:rPr>
                <a:t>73</a:t>
              </a:r>
              <a:endParaRPr lang="en-US" sz="700" dirty="0">
                <a:solidFill>
                  <a:schemeClr val="bg1"/>
                </a:solidFill>
              </a:endParaRPr>
            </a:p>
          </p:txBody>
        </p:sp>
      </p:grpSp>
      <p:grpSp>
        <p:nvGrpSpPr>
          <p:cNvPr id="13" name="Group 12"/>
          <p:cNvGrpSpPr/>
          <p:nvPr userDrawn="1"/>
        </p:nvGrpSpPr>
        <p:grpSpPr>
          <a:xfrm>
            <a:off x="4793503" y="1391796"/>
            <a:ext cx="700423" cy="4514061"/>
            <a:chOff x="4793503" y="1391796"/>
            <a:chExt cx="700423" cy="4514061"/>
          </a:xfrm>
        </p:grpSpPr>
        <p:grpSp>
          <p:nvGrpSpPr>
            <p:cNvPr id="266" name="Group 265"/>
            <p:cNvGrpSpPr/>
            <p:nvPr userDrawn="1"/>
          </p:nvGrpSpPr>
          <p:grpSpPr>
            <a:xfrm>
              <a:off x="4793503" y="1391796"/>
              <a:ext cx="700423" cy="4514061"/>
              <a:chOff x="8637229" y="253842"/>
              <a:chExt cx="1047750" cy="7304978"/>
            </a:xfrm>
          </p:grpSpPr>
          <p:sp>
            <p:nvSpPr>
              <p:cNvPr id="291" name="Rectangle 290"/>
              <p:cNvSpPr/>
              <p:nvPr/>
            </p:nvSpPr>
            <p:spPr>
              <a:xfrm>
                <a:off x="8637229" y="5218538"/>
                <a:ext cx="1047750" cy="1094521"/>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292" name="Rectangle 291"/>
              <p:cNvSpPr/>
              <p:nvPr/>
            </p:nvSpPr>
            <p:spPr>
              <a:xfrm>
                <a:off x="8637229" y="6464299"/>
                <a:ext cx="1047750" cy="1094521"/>
              </a:xfrm>
              <a:prstGeom prst="rect">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293" name="Rectangle 292"/>
              <p:cNvSpPr/>
              <p:nvPr/>
            </p:nvSpPr>
            <p:spPr>
              <a:xfrm>
                <a:off x="8637229" y="2727015"/>
                <a:ext cx="1047750" cy="1094521"/>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294" name="Rectangle 293"/>
              <p:cNvSpPr/>
              <p:nvPr/>
            </p:nvSpPr>
            <p:spPr>
              <a:xfrm>
                <a:off x="8637229" y="1493350"/>
                <a:ext cx="1047750" cy="1094521"/>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295" name="Rectangle 294"/>
              <p:cNvSpPr/>
              <p:nvPr/>
            </p:nvSpPr>
            <p:spPr>
              <a:xfrm>
                <a:off x="8637229" y="253842"/>
                <a:ext cx="1047750" cy="1094521"/>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grpSp>
        <p:sp>
          <p:nvSpPr>
            <p:cNvPr id="268" name="Rectangle 267"/>
            <p:cNvSpPr/>
            <p:nvPr userDrawn="1"/>
          </p:nvSpPr>
          <p:spPr>
            <a:xfrm>
              <a:off x="4793503" y="3674938"/>
              <a:ext cx="700423" cy="676352"/>
            </a:xfrm>
            <a:prstGeom prst="rect">
              <a:avLst/>
            </a:prstGeom>
            <a:solidFill>
              <a:srgbClr val="829155"/>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270" name="TextBox 269"/>
            <p:cNvSpPr txBox="1"/>
            <p:nvPr userDrawn="1"/>
          </p:nvSpPr>
          <p:spPr>
            <a:xfrm>
              <a:off x="4908630" y="3776311"/>
              <a:ext cx="467889" cy="426042"/>
            </a:xfrm>
            <a:prstGeom prst="rect">
              <a:avLst/>
            </a:prstGeom>
            <a:noFill/>
          </p:spPr>
          <p:txBody>
            <a:bodyPr wrap="square" lIns="101882" tIns="50941" rIns="101882" bIns="50941" rtlCol="0">
              <a:spAutoFit/>
            </a:bodyPr>
            <a:lstStyle/>
            <a:p>
              <a:r>
                <a:rPr lang="en-US" sz="700" dirty="0">
                  <a:solidFill>
                    <a:schemeClr val="bg1"/>
                  </a:solidFill>
                </a:rPr>
                <a:t>R 130</a:t>
              </a:r>
            </a:p>
            <a:p>
              <a:r>
                <a:rPr lang="en-US" sz="700" dirty="0">
                  <a:solidFill>
                    <a:schemeClr val="bg1"/>
                  </a:solidFill>
                </a:rPr>
                <a:t>G 145</a:t>
              </a:r>
            </a:p>
            <a:p>
              <a:r>
                <a:rPr lang="en-US" sz="700" dirty="0">
                  <a:solidFill>
                    <a:schemeClr val="bg1"/>
                  </a:solidFill>
                </a:rPr>
                <a:t>B 85</a:t>
              </a:r>
            </a:p>
          </p:txBody>
        </p:sp>
        <p:sp>
          <p:nvSpPr>
            <p:cNvPr id="276" name="TextBox 275"/>
            <p:cNvSpPr txBox="1"/>
            <p:nvPr userDrawn="1"/>
          </p:nvSpPr>
          <p:spPr>
            <a:xfrm>
              <a:off x="4908630" y="1544654"/>
              <a:ext cx="467889" cy="426042"/>
            </a:xfrm>
            <a:prstGeom prst="rect">
              <a:avLst/>
            </a:prstGeom>
            <a:noFill/>
          </p:spPr>
          <p:txBody>
            <a:bodyPr wrap="square" lIns="101882" tIns="50941" rIns="101882" bIns="50941" rtlCol="0">
              <a:spAutoFit/>
            </a:bodyPr>
            <a:lstStyle/>
            <a:p>
              <a:r>
                <a:rPr lang="en-US" sz="700" dirty="0">
                  <a:solidFill>
                    <a:schemeClr val="tx1"/>
                  </a:solidFill>
                </a:rPr>
                <a:t>R </a:t>
              </a:r>
              <a:r>
                <a:rPr lang="en-US" sz="700" dirty="0" smtClean="0">
                  <a:solidFill>
                    <a:schemeClr val="tx1"/>
                  </a:solidFill>
                </a:rPr>
                <a:t>231</a:t>
              </a:r>
              <a:endParaRPr lang="en-US" sz="700" dirty="0">
                <a:solidFill>
                  <a:schemeClr val="tx1"/>
                </a:solidFill>
              </a:endParaRPr>
            </a:p>
            <a:p>
              <a:r>
                <a:rPr lang="en-US" sz="700" dirty="0">
                  <a:solidFill>
                    <a:schemeClr val="tx1"/>
                  </a:solidFill>
                </a:rPr>
                <a:t>G </a:t>
              </a:r>
              <a:r>
                <a:rPr lang="en-US" sz="700" dirty="0" smtClean="0">
                  <a:solidFill>
                    <a:schemeClr val="tx1"/>
                  </a:solidFill>
                </a:rPr>
                <a:t>234</a:t>
              </a:r>
              <a:endParaRPr lang="en-US" sz="700" dirty="0">
                <a:solidFill>
                  <a:schemeClr val="tx1"/>
                </a:solidFill>
              </a:endParaRPr>
            </a:p>
            <a:p>
              <a:r>
                <a:rPr lang="en-US" sz="700" dirty="0">
                  <a:solidFill>
                    <a:schemeClr val="tx1"/>
                  </a:solidFill>
                </a:rPr>
                <a:t>B </a:t>
              </a:r>
              <a:r>
                <a:rPr lang="en-US" sz="700" dirty="0" smtClean="0">
                  <a:solidFill>
                    <a:schemeClr val="tx1"/>
                  </a:solidFill>
                </a:rPr>
                <a:t>220</a:t>
              </a:r>
              <a:endParaRPr lang="en-US" sz="700" dirty="0">
                <a:solidFill>
                  <a:schemeClr val="tx1"/>
                </a:solidFill>
              </a:endParaRPr>
            </a:p>
          </p:txBody>
        </p:sp>
        <p:sp>
          <p:nvSpPr>
            <p:cNvPr id="277" name="TextBox 276"/>
            <p:cNvSpPr txBox="1"/>
            <p:nvPr userDrawn="1"/>
          </p:nvSpPr>
          <p:spPr>
            <a:xfrm>
              <a:off x="4908630" y="2298201"/>
              <a:ext cx="467889" cy="426042"/>
            </a:xfrm>
            <a:prstGeom prst="rect">
              <a:avLst/>
            </a:prstGeom>
            <a:noFill/>
          </p:spPr>
          <p:txBody>
            <a:bodyPr wrap="square" lIns="101882" tIns="50941" rIns="101882" bIns="50941" rtlCol="0">
              <a:spAutoFit/>
            </a:bodyPr>
            <a:lstStyle/>
            <a:p>
              <a:r>
                <a:rPr lang="en-US" sz="700" dirty="0">
                  <a:solidFill>
                    <a:schemeClr val="bg1"/>
                  </a:solidFill>
                </a:rPr>
                <a:t>R </a:t>
              </a:r>
              <a:r>
                <a:rPr lang="en-US" sz="700" dirty="0" smtClean="0">
                  <a:solidFill>
                    <a:schemeClr val="bg1"/>
                  </a:solidFill>
                </a:rPr>
                <a:t>206</a:t>
              </a:r>
              <a:endParaRPr lang="en-US" sz="700" dirty="0">
                <a:solidFill>
                  <a:schemeClr val="bg1"/>
                </a:solidFill>
              </a:endParaRPr>
            </a:p>
            <a:p>
              <a:r>
                <a:rPr lang="en-US" sz="700" dirty="0">
                  <a:solidFill>
                    <a:schemeClr val="bg1"/>
                  </a:solidFill>
                </a:rPr>
                <a:t>G </a:t>
              </a:r>
              <a:r>
                <a:rPr lang="en-US" sz="700" dirty="0" smtClean="0">
                  <a:solidFill>
                    <a:schemeClr val="bg1"/>
                  </a:solidFill>
                </a:rPr>
                <a:t>214</a:t>
              </a:r>
              <a:endParaRPr lang="en-US" sz="700" dirty="0">
                <a:solidFill>
                  <a:schemeClr val="bg1"/>
                </a:solidFill>
              </a:endParaRPr>
            </a:p>
            <a:p>
              <a:r>
                <a:rPr lang="en-US" sz="700" dirty="0">
                  <a:solidFill>
                    <a:schemeClr val="bg1"/>
                  </a:solidFill>
                </a:rPr>
                <a:t>B </a:t>
              </a:r>
              <a:r>
                <a:rPr lang="en-US" sz="700" dirty="0" smtClean="0">
                  <a:solidFill>
                    <a:schemeClr val="bg1"/>
                  </a:solidFill>
                </a:rPr>
                <a:t>184</a:t>
              </a:r>
              <a:endParaRPr lang="en-US" sz="700" dirty="0">
                <a:solidFill>
                  <a:schemeClr val="bg1"/>
                </a:solidFill>
              </a:endParaRPr>
            </a:p>
          </p:txBody>
        </p:sp>
        <p:sp>
          <p:nvSpPr>
            <p:cNvPr id="278" name="TextBox 277"/>
            <p:cNvSpPr txBox="1"/>
            <p:nvPr userDrawn="1"/>
          </p:nvSpPr>
          <p:spPr>
            <a:xfrm>
              <a:off x="4908630" y="3042086"/>
              <a:ext cx="467889" cy="426042"/>
            </a:xfrm>
            <a:prstGeom prst="rect">
              <a:avLst/>
            </a:prstGeom>
            <a:noFill/>
          </p:spPr>
          <p:txBody>
            <a:bodyPr wrap="square" lIns="101882" tIns="50941" rIns="101882" bIns="50941" rtlCol="0">
              <a:spAutoFit/>
            </a:bodyPr>
            <a:lstStyle/>
            <a:p>
              <a:r>
                <a:rPr lang="en-US" sz="700" dirty="0" smtClean="0">
                  <a:solidFill>
                    <a:schemeClr val="bg1"/>
                  </a:solidFill>
                </a:rPr>
                <a:t>R 182</a:t>
              </a:r>
            </a:p>
            <a:p>
              <a:r>
                <a:rPr lang="en-US" sz="700" dirty="0" smtClean="0">
                  <a:solidFill>
                    <a:schemeClr val="bg1"/>
                  </a:solidFill>
                </a:rPr>
                <a:t>G 193</a:t>
              </a:r>
            </a:p>
            <a:p>
              <a:r>
                <a:rPr lang="en-US" sz="700" dirty="0" smtClean="0">
                  <a:solidFill>
                    <a:schemeClr val="bg1"/>
                  </a:solidFill>
                </a:rPr>
                <a:t>B 149</a:t>
              </a:r>
              <a:endParaRPr lang="en-US" sz="700" dirty="0">
                <a:solidFill>
                  <a:schemeClr val="bg1"/>
                </a:solidFill>
              </a:endParaRPr>
            </a:p>
          </p:txBody>
        </p:sp>
        <p:sp>
          <p:nvSpPr>
            <p:cNvPr id="279" name="TextBox 278"/>
            <p:cNvSpPr txBox="1"/>
            <p:nvPr userDrawn="1"/>
          </p:nvSpPr>
          <p:spPr>
            <a:xfrm>
              <a:off x="4908630" y="4587823"/>
              <a:ext cx="467889" cy="426042"/>
            </a:xfrm>
            <a:prstGeom prst="rect">
              <a:avLst/>
            </a:prstGeom>
            <a:noFill/>
          </p:spPr>
          <p:txBody>
            <a:bodyPr wrap="square" lIns="101882" tIns="50941" rIns="101882" bIns="50941" rtlCol="0">
              <a:spAutoFit/>
            </a:bodyPr>
            <a:lstStyle/>
            <a:p>
              <a:r>
                <a:rPr lang="en-US" sz="700" dirty="0">
                  <a:solidFill>
                    <a:schemeClr val="bg1"/>
                  </a:solidFill>
                </a:rPr>
                <a:t>R </a:t>
              </a:r>
              <a:r>
                <a:rPr lang="en-US" sz="700" dirty="0" smtClean="0">
                  <a:solidFill>
                    <a:schemeClr val="bg1"/>
                  </a:solidFill>
                </a:rPr>
                <a:t>98</a:t>
              </a:r>
              <a:endParaRPr lang="en-US" sz="700" dirty="0">
                <a:solidFill>
                  <a:schemeClr val="bg1"/>
                </a:solidFill>
              </a:endParaRPr>
            </a:p>
            <a:p>
              <a:r>
                <a:rPr lang="en-US" sz="700" dirty="0">
                  <a:solidFill>
                    <a:schemeClr val="bg1"/>
                  </a:solidFill>
                </a:rPr>
                <a:t>G </a:t>
              </a:r>
              <a:r>
                <a:rPr lang="en-US" sz="700" dirty="0" smtClean="0">
                  <a:solidFill>
                    <a:schemeClr val="bg1"/>
                  </a:solidFill>
                </a:rPr>
                <a:t>109</a:t>
              </a:r>
              <a:endParaRPr lang="en-US" sz="700" dirty="0">
                <a:solidFill>
                  <a:schemeClr val="bg1"/>
                </a:solidFill>
              </a:endParaRPr>
            </a:p>
            <a:p>
              <a:r>
                <a:rPr lang="en-US" sz="700" dirty="0">
                  <a:solidFill>
                    <a:schemeClr val="bg1"/>
                  </a:solidFill>
                </a:rPr>
                <a:t>B </a:t>
              </a:r>
              <a:r>
                <a:rPr lang="en-US" sz="700" dirty="0" smtClean="0">
                  <a:solidFill>
                    <a:schemeClr val="bg1"/>
                  </a:solidFill>
                </a:rPr>
                <a:t>64</a:t>
              </a:r>
              <a:endParaRPr lang="en-US" sz="700" dirty="0">
                <a:solidFill>
                  <a:schemeClr val="bg1"/>
                </a:solidFill>
              </a:endParaRPr>
            </a:p>
          </p:txBody>
        </p:sp>
        <p:sp>
          <p:nvSpPr>
            <p:cNvPr id="280" name="TextBox 279"/>
            <p:cNvSpPr txBox="1"/>
            <p:nvPr userDrawn="1"/>
          </p:nvSpPr>
          <p:spPr>
            <a:xfrm>
              <a:off x="4908630" y="5364547"/>
              <a:ext cx="467889" cy="426042"/>
            </a:xfrm>
            <a:prstGeom prst="rect">
              <a:avLst/>
            </a:prstGeom>
            <a:noFill/>
          </p:spPr>
          <p:txBody>
            <a:bodyPr wrap="square" lIns="101882" tIns="50941" rIns="101882" bIns="50941" rtlCol="0">
              <a:spAutoFit/>
            </a:bodyPr>
            <a:lstStyle/>
            <a:p>
              <a:r>
                <a:rPr lang="en-US" sz="700" dirty="0">
                  <a:solidFill>
                    <a:schemeClr val="bg1"/>
                  </a:solidFill>
                </a:rPr>
                <a:t>R </a:t>
              </a:r>
              <a:r>
                <a:rPr lang="en-US" sz="700" dirty="0" smtClean="0">
                  <a:solidFill>
                    <a:schemeClr val="bg1"/>
                  </a:solidFill>
                </a:rPr>
                <a:t>65</a:t>
              </a:r>
              <a:endParaRPr lang="en-US" sz="700" dirty="0">
                <a:solidFill>
                  <a:schemeClr val="bg1"/>
                </a:solidFill>
              </a:endParaRPr>
            </a:p>
            <a:p>
              <a:r>
                <a:rPr lang="en-US" sz="700" dirty="0">
                  <a:solidFill>
                    <a:schemeClr val="bg1"/>
                  </a:solidFill>
                </a:rPr>
                <a:t>G </a:t>
              </a:r>
              <a:r>
                <a:rPr lang="en-US" sz="700" dirty="0" smtClean="0">
                  <a:solidFill>
                    <a:schemeClr val="bg1"/>
                  </a:solidFill>
                </a:rPr>
                <a:t>72</a:t>
              </a:r>
              <a:endParaRPr lang="en-US" sz="700" dirty="0">
                <a:solidFill>
                  <a:schemeClr val="bg1"/>
                </a:solidFill>
              </a:endParaRPr>
            </a:p>
            <a:p>
              <a:r>
                <a:rPr lang="en-US" sz="700" dirty="0">
                  <a:solidFill>
                    <a:schemeClr val="bg1"/>
                  </a:solidFill>
                </a:rPr>
                <a:t>B </a:t>
              </a:r>
              <a:r>
                <a:rPr lang="en-US" sz="700" dirty="0" smtClean="0">
                  <a:solidFill>
                    <a:schemeClr val="bg1"/>
                  </a:solidFill>
                </a:rPr>
                <a:t>42</a:t>
              </a:r>
              <a:endParaRPr lang="en-US" sz="700" dirty="0">
                <a:solidFill>
                  <a:schemeClr val="bg1"/>
                </a:solidFill>
              </a:endParaRPr>
            </a:p>
          </p:txBody>
        </p:sp>
      </p:grpSp>
      <p:grpSp>
        <p:nvGrpSpPr>
          <p:cNvPr id="14" name="Group 13"/>
          <p:cNvGrpSpPr/>
          <p:nvPr userDrawn="1"/>
        </p:nvGrpSpPr>
        <p:grpSpPr>
          <a:xfrm>
            <a:off x="5576081" y="1391796"/>
            <a:ext cx="700423" cy="4514061"/>
            <a:chOff x="5576081" y="1391796"/>
            <a:chExt cx="700423" cy="4514061"/>
          </a:xfrm>
        </p:grpSpPr>
        <p:sp>
          <p:nvSpPr>
            <p:cNvPr id="265" name="Rectangle 264"/>
            <p:cNvSpPr/>
            <p:nvPr userDrawn="1"/>
          </p:nvSpPr>
          <p:spPr>
            <a:xfrm>
              <a:off x="5576081" y="3674938"/>
              <a:ext cx="700423" cy="676352"/>
            </a:xfrm>
            <a:prstGeom prst="rect">
              <a:avLst/>
            </a:prstGeom>
            <a:solidFill>
              <a:srgbClr val="8A4435"/>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267" name="TextBox 266"/>
            <p:cNvSpPr txBox="1"/>
            <p:nvPr userDrawn="1"/>
          </p:nvSpPr>
          <p:spPr>
            <a:xfrm>
              <a:off x="5701163" y="3776311"/>
              <a:ext cx="467889" cy="426042"/>
            </a:xfrm>
            <a:prstGeom prst="rect">
              <a:avLst/>
            </a:prstGeom>
            <a:noFill/>
          </p:spPr>
          <p:txBody>
            <a:bodyPr wrap="square" lIns="101882" tIns="50941" rIns="101882" bIns="50941" rtlCol="0">
              <a:spAutoFit/>
            </a:bodyPr>
            <a:lstStyle/>
            <a:p>
              <a:r>
                <a:rPr lang="en-US" sz="700" dirty="0">
                  <a:solidFill>
                    <a:schemeClr val="bg1"/>
                  </a:solidFill>
                </a:rPr>
                <a:t>R 138</a:t>
              </a:r>
            </a:p>
            <a:p>
              <a:r>
                <a:rPr lang="en-US" sz="700" dirty="0">
                  <a:solidFill>
                    <a:schemeClr val="bg1"/>
                  </a:solidFill>
                </a:rPr>
                <a:t>G 68</a:t>
              </a:r>
            </a:p>
            <a:p>
              <a:r>
                <a:rPr lang="en-US" sz="700" dirty="0">
                  <a:solidFill>
                    <a:schemeClr val="bg1"/>
                  </a:solidFill>
                </a:rPr>
                <a:t>B 53</a:t>
              </a:r>
            </a:p>
          </p:txBody>
        </p:sp>
        <p:grpSp>
          <p:nvGrpSpPr>
            <p:cNvPr id="269" name="Group 268"/>
            <p:cNvGrpSpPr/>
            <p:nvPr userDrawn="1"/>
          </p:nvGrpSpPr>
          <p:grpSpPr>
            <a:xfrm>
              <a:off x="5576081" y="1391796"/>
              <a:ext cx="700423" cy="4514061"/>
              <a:chOff x="7468529" y="253842"/>
              <a:chExt cx="1047750" cy="7304978"/>
            </a:xfrm>
          </p:grpSpPr>
          <p:sp>
            <p:nvSpPr>
              <p:cNvPr id="286" name="Rectangle 285"/>
              <p:cNvSpPr/>
              <p:nvPr/>
            </p:nvSpPr>
            <p:spPr>
              <a:xfrm>
                <a:off x="7468529" y="5218538"/>
                <a:ext cx="1047750" cy="1094521"/>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287" name="Rectangle 286"/>
              <p:cNvSpPr/>
              <p:nvPr/>
            </p:nvSpPr>
            <p:spPr>
              <a:xfrm>
                <a:off x="7468529" y="6464299"/>
                <a:ext cx="1047750" cy="1094521"/>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288" name="Rectangle 287"/>
              <p:cNvSpPr/>
              <p:nvPr/>
            </p:nvSpPr>
            <p:spPr>
              <a:xfrm>
                <a:off x="7468529" y="2727015"/>
                <a:ext cx="1047750" cy="1094521"/>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289" name="Rectangle 288"/>
              <p:cNvSpPr/>
              <p:nvPr/>
            </p:nvSpPr>
            <p:spPr>
              <a:xfrm>
                <a:off x="7468529" y="1493350"/>
                <a:ext cx="1047750" cy="1094521"/>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290" name="Rectangle 289"/>
              <p:cNvSpPr/>
              <p:nvPr/>
            </p:nvSpPr>
            <p:spPr>
              <a:xfrm>
                <a:off x="7468529" y="253842"/>
                <a:ext cx="1047750" cy="1094521"/>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grpSp>
        <p:sp>
          <p:nvSpPr>
            <p:cNvPr id="281" name="TextBox 280"/>
            <p:cNvSpPr txBox="1"/>
            <p:nvPr userDrawn="1"/>
          </p:nvSpPr>
          <p:spPr>
            <a:xfrm>
              <a:off x="5701163" y="1540607"/>
              <a:ext cx="467889" cy="426042"/>
            </a:xfrm>
            <a:prstGeom prst="rect">
              <a:avLst/>
            </a:prstGeom>
            <a:noFill/>
          </p:spPr>
          <p:txBody>
            <a:bodyPr wrap="square" lIns="101882" tIns="50941" rIns="101882" bIns="50941" rtlCol="0">
              <a:spAutoFit/>
            </a:bodyPr>
            <a:lstStyle/>
            <a:p>
              <a:r>
                <a:rPr lang="en-US" sz="700" dirty="0">
                  <a:solidFill>
                    <a:schemeClr val="tx1"/>
                  </a:solidFill>
                </a:rPr>
                <a:t>R </a:t>
              </a:r>
              <a:r>
                <a:rPr lang="en-US" sz="700" dirty="0" smtClean="0">
                  <a:solidFill>
                    <a:schemeClr val="tx1"/>
                  </a:solidFill>
                </a:rPr>
                <a:t>237</a:t>
              </a:r>
              <a:endParaRPr lang="en-US" sz="700" dirty="0">
                <a:solidFill>
                  <a:schemeClr val="tx1"/>
                </a:solidFill>
              </a:endParaRPr>
            </a:p>
            <a:p>
              <a:r>
                <a:rPr lang="en-US" sz="700" dirty="0">
                  <a:solidFill>
                    <a:schemeClr val="tx1"/>
                  </a:solidFill>
                </a:rPr>
                <a:t>G </a:t>
              </a:r>
              <a:r>
                <a:rPr lang="en-US" sz="700" dirty="0" smtClean="0">
                  <a:solidFill>
                    <a:schemeClr val="tx1"/>
                  </a:solidFill>
                </a:rPr>
                <a:t>214</a:t>
              </a:r>
              <a:endParaRPr lang="en-US" sz="700" dirty="0">
                <a:solidFill>
                  <a:schemeClr val="tx1"/>
                </a:solidFill>
              </a:endParaRPr>
            </a:p>
            <a:p>
              <a:r>
                <a:rPr lang="en-US" sz="700" dirty="0">
                  <a:solidFill>
                    <a:schemeClr val="tx1"/>
                  </a:solidFill>
                </a:rPr>
                <a:t>B </a:t>
              </a:r>
              <a:r>
                <a:rPr lang="en-US" sz="700" dirty="0" smtClean="0">
                  <a:solidFill>
                    <a:schemeClr val="tx1"/>
                  </a:solidFill>
                </a:rPr>
                <a:t>209</a:t>
              </a:r>
              <a:endParaRPr lang="en-US" sz="700" dirty="0">
                <a:solidFill>
                  <a:schemeClr val="tx1"/>
                </a:solidFill>
              </a:endParaRPr>
            </a:p>
          </p:txBody>
        </p:sp>
        <p:sp>
          <p:nvSpPr>
            <p:cNvPr id="282" name="TextBox 281"/>
            <p:cNvSpPr txBox="1"/>
            <p:nvPr userDrawn="1"/>
          </p:nvSpPr>
          <p:spPr>
            <a:xfrm>
              <a:off x="5701163" y="2306834"/>
              <a:ext cx="467889" cy="426042"/>
            </a:xfrm>
            <a:prstGeom prst="rect">
              <a:avLst/>
            </a:prstGeom>
            <a:noFill/>
          </p:spPr>
          <p:txBody>
            <a:bodyPr wrap="square" lIns="101882" tIns="50941" rIns="101882" bIns="50941" rtlCol="0">
              <a:spAutoFit/>
            </a:bodyPr>
            <a:lstStyle/>
            <a:p>
              <a:r>
                <a:rPr lang="en-US" sz="700" dirty="0">
                  <a:solidFill>
                    <a:schemeClr val="bg1"/>
                  </a:solidFill>
                </a:rPr>
                <a:t>R </a:t>
              </a:r>
              <a:r>
                <a:rPr lang="en-US" sz="700" dirty="0" smtClean="0">
                  <a:solidFill>
                    <a:schemeClr val="bg1"/>
                  </a:solidFill>
                </a:rPr>
                <a:t>220</a:t>
              </a:r>
              <a:endParaRPr lang="en-US" sz="700" dirty="0">
                <a:solidFill>
                  <a:schemeClr val="bg1"/>
                </a:solidFill>
              </a:endParaRPr>
            </a:p>
            <a:p>
              <a:r>
                <a:rPr lang="en-US" sz="700" dirty="0">
                  <a:solidFill>
                    <a:schemeClr val="bg1"/>
                  </a:solidFill>
                </a:rPr>
                <a:t>G </a:t>
              </a:r>
              <a:r>
                <a:rPr lang="en-US" sz="700" dirty="0" smtClean="0">
                  <a:solidFill>
                    <a:schemeClr val="bg1"/>
                  </a:solidFill>
                </a:rPr>
                <a:t>173</a:t>
              </a:r>
              <a:endParaRPr lang="en-US" sz="700" dirty="0">
                <a:solidFill>
                  <a:schemeClr val="bg1"/>
                </a:solidFill>
              </a:endParaRPr>
            </a:p>
            <a:p>
              <a:r>
                <a:rPr lang="en-US" sz="700" dirty="0">
                  <a:solidFill>
                    <a:schemeClr val="bg1"/>
                  </a:solidFill>
                </a:rPr>
                <a:t>B </a:t>
              </a:r>
              <a:r>
                <a:rPr lang="en-US" sz="700" dirty="0" smtClean="0">
                  <a:solidFill>
                    <a:schemeClr val="bg1"/>
                  </a:solidFill>
                </a:rPr>
                <a:t>163</a:t>
              </a:r>
              <a:endParaRPr lang="en-US" sz="700" dirty="0">
                <a:solidFill>
                  <a:schemeClr val="bg1"/>
                </a:solidFill>
              </a:endParaRPr>
            </a:p>
          </p:txBody>
        </p:sp>
        <p:sp>
          <p:nvSpPr>
            <p:cNvPr id="283" name="TextBox 282"/>
            <p:cNvSpPr txBox="1"/>
            <p:nvPr userDrawn="1"/>
          </p:nvSpPr>
          <p:spPr>
            <a:xfrm>
              <a:off x="5701163" y="3041573"/>
              <a:ext cx="467889" cy="426042"/>
            </a:xfrm>
            <a:prstGeom prst="rect">
              <a:avLst/>
            </a:prstGeom>
            <a:noFill/>
          </p:spPr>
          <p:txBody>
            <a:bodyPr wrap="square" lIns="101882" tIns="50941" rIns="101882" bIns="50941" rtlCol="0">
              <a:spAutoFit/>
            </a:bodyPr>
            <a:lstStyle/>
            <a:p>
              <a:r>
                <a:rPr lang="en-US" sz="700" dirty="0" smtClean="0">
                  <a:solidFill>
                    <a:schemeClr val="bg1"/>
                  </a:solidFill>
                </a:rPr>
                <a:t>R 202</a:t>
              </a:r>
            </a:p>
            <a:p>
              <a:r>
                <a:rPr lang="en-US" sz="700" dirty="0" smtClean="0">
                  <a:solidFill>
                    <a:schemeClr val="bg1"/>
                  </a:solidFill>
                </a:rPr>
                <a:t>G 132</a:t>
              </a:r>
            </a:p>
            <a:p>
              <a:r>
                <a:rPr lang="en-US" sz="700" dirty="0" smtClean="0">
                  <a:solidFill>
                    <a:schemeClr val="bg1"/>
                  </a:solidFill>
                </a:rPr>
                <a:t>B 117</a:t>
              </a:r>
              <a:endParaRPr lang="en-US" sz="700" dirty="0">
                <a:solidFill>
                  <a:schemeClr val="bg1"/>
                </a:solidFill>
              </a:endParaRPr>
            </a:p>
          </p:txBody>
        </p:sp>
        <p:sp>
          <p:nvSpPr>
            <p:cNvPr id="284" name="TextBox 283"/>
            <p:cNvSpPr txBox="1"/>
            <p:nvPr userDrawn="1"/>
          </p:nvSpPr>
          <p:spPr>
            <a:xfrm>
              <a:off x="5701163" y="4584524"/>
              <a:ext cx="467889" cy="426042"/>
            </a:xfrm>
            <a:prstGeom prst="rect">
              <a:avLst/>
            </a:prstGeom>
            <a:noFill/>
          </p:spPr>
          <p:txBody>
            <a:bodyPr wrap="square" lIns="101882" tIns="50941" rIns="101882" bIns="50941" rtlCol="0">
              <a:spAutoFit/>
            </a:bodyPr>
            <a:lstStyle/>
            <a:p>
              <a:r>
                <a:rPr lang="en-US" sz="700" dirty="0">
                  <a:solidFill>
                    <a:schemeClr val="bg1"/>
                  </a:solidFill>
                </a:rPr>
                <a:t>R </a:t>
              </a:r>
              <a:r>
                <a:rPr lang="en-US" sz="700" dirty="0" smtClean="0">
                  <a:solidFill>
                    <a:schemeClr val="bg1"/>
                  </a:solidFill>
                </a:rPr>
                <a:t>104</a:t>
              </a:r>
              <a:endParaRPr lang="en-US" sz="700" dirty="0">
                <a:solidFill>
                  <a:schemeClr val="bg1"/>
                </a:solidFill>
              </a:endParaRPr>
            </a:p>
            <a:p>
              <a:r>
                <a:rPr lang="en-US" sz="700" dirty="0">
                  <a:solidFill>
                    <a:schemeClr val="bg1"/>
                  </a:solidFill>
                </a:rPr>
                <a:t>G </a:t>
              </a:r>
              <a:r>
                <a:rPr lang="en-US" sz="700" dirty="0" smtClean="0">
                  <a:solidFill>
                    <a:schemeClr val="bg1"/>
                  </a:solidFill>
                </a:rPr>
                <a:t>51</a:t>
              </a:r>
              <a:endParaRPr lang="en-US" sz="700" dirty="0">
                <a:solidFill>
                  <a:schemeClr val="bg1"/>
                </a:solidFill>
              </a:endParaRPr>
            </a:p>
            <a:p>
              <a:r>
                <a:rPr lang="en-US" sz="700" dirty="0">
                  <a:solidFill>
                    <a:schemeClr val="bg1"/>
                  </a:solidFill>
                </a:rPr>
                <a:t>B </a:t>
              </a:r>
              <a:r>
                <a:rPr lang="en-US" sz="700" dirty="0" smtClean="0">
                  <a:solidFill>
                    <a:schemeClr val="bg1"/>
                  </a:solidFill>
                </a:rPr>
                <a:t>40</a:t>
              </a:r>
              <a:endParaRPr lang="en-US" sz="700" dirty="0">
                <a:solidFill>
                  <a:schemeClr val="bg1"/>
                </a:solidFill>
              </a:endParaRPr>
            </a:p>
          </p:txBody>
        </p:sp>
        <p:sp>
          <p:nvSpPr>
            <p:cNvPr id="285" name="TextBox 284"/>
            <p:cNvSpPr txBox="1"/>
            <p:nvPr userDrawn="1"/>
          </p:nvSpPr>
          <p:spPr>
            <a:xfrm>
              <a:off x="5701163" y="5361248"/>
              <a:ext cx="467889" cy="426042"/>
            </a:xfrm>
            <a:prstGeom prst="rect">
              <a:avLst/>
            </a:prstGeom>
            <a:noFill/>
          </p:spPr>
          <p:txBody>
            <a:bodyPr wrap="square" lIns="101882" tIns="50941" rIns="101882" bIns="50941" rtlCol="0">
              <a:spAutoFit/>
            </a:bodyPr>
            <a:lstStyle/>
            <a:p>
              <a:r>
                <a:rPr lang="en-US" sz="700" dirty="0">
                  <a:solidFill>
                    <a:schemeClr val="bg1"/>
                  </a:solidFill>
                </a:rPr>
                <a:t>R </a:t>
              </a:r>
              <a:r>
                <a:rPr lang="en-US" sz="700" dirty="0" smtClean="0">
                  <a:solidFill>
                    <a:schemeClr val="bg1"/>
                  </a:solidFill>
                </a:rPr>
                <a:t>69</a:t>
              </a:r>
              <a:endParaRPr lang="en-US" sz="700" dirty="0">
                <a:solidFill>
                  <a:schemeClr val="bg1"/>
                </a:solidFill>
              </a:endParaRPr>
            </a:p>
            <a:p>
              <a:r>
                <a:rPr lang="en-US" sz="700" dirty="0">
                  <a:solidFill>
                    <a:schemeClr val="bg1"/>
                  </a:solidFill>
                </a:rPr>
                <a:t>G </a:t>
              </a:r>
              <a:r>
                <a:rPr lang="en-US" sz="700" dirty="0" smtClean="0">
                  <a:solidFill>
                    <a:schemeClr val="bg1"/>
                  </a:solidFill>
                </a:rPr>
                <a:t>34</a:t>
              </a:r>
              <a:endParaRPr lang="en-US" sz="700" dirty="0">
                <a:solidFill>
                  <a:schemeClr val="bg1"/>
                </a:solidFill>
              </a:endParaRPr>
            </a:p>
            <a:p>
              <a:r>
                <a:rPr lang="en-US" sz="700" dirty="0">
                  <a:solidFill>
                    <a:schemeClr val="bg1"/>
                  </a:solidFill>
                </a:rPr>
                <a:t>B </a:t>
              </a:r>
              <a:r>
                <a:rPr lang="en-US" sz="700" dirty="0" smtClean="0">
                  <a:solidFill>
                    <a:schemeClr val="bg1"/>
                  </a:solidFill>
                </a:rPr>
                <a:t>26</a:t>
              </a:r>
              <a:endParaRPr lang="en-US" sz="700" dirty="0">
                <a:solidFill>
                  <a:schemeClr val="bg1"/>
                </a:solidFill>
              </a:endParaRPr>
            </a:p>
          </p:txBody>
        </p:sp>
      </p:grpSp>
      <p:sp>
        <p:nvSpPr>
          <p:cNvPr id="8" name="Rectangle 7"/>
          <p:cNvSpPr/>
          <p:nvPr userDrawn="1"/>
        </p:nvSpPr>
        <p:spPr>
          <a:xfrm>
            <a:off x="533400" y="3632200"/>
            <a:ext cx="6600826" cy="7747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Slide Number Placeholder 2"/>
          <p:cNvSpPr>
            <a:spLocks noGrp="1"/>
          </p:cNvSpPr>
          <p:nvPr>
            <p:ph type="sldNum" sz="quarter" idx="4"/>
          </p:nvPr>
        </p:nvSpPr>
        <p:spPr>
          <a:xfrm>
            <a:off x="6915839" y="6528126"/>
            <a:ext cx="2241550" cy="365125"/>
          </a:xfrm>
          <a:prstGeom prst="rect">
            <a:avLst/>
          </a:prstGeom>
        </p:spPr>
        <p:txBody>
          <a:bodyPr vert="horz" lIns="0" tIns="45720" rIns="0" bIns="45720" rtlCol="0" anchor="ctr"/>
          <a:lstStyle>
            <a:lvl1pPr algn="r">
              <a:defRPr sz="800">
                <a:solidFill>
                  <a:schemeClr val="tx1"/>
                </a:solidFill>
              </a:defRPr>
            </a:lvl1pPr>
          </a:lstStyle>
          <a:p>
            <a:fld id="{E334C435-3550-4B40-8E5D-E5DFB00ACBB8}" type="slidenum">
              <a:rPr lang="en-US" smtClean="0"/>
              <a:pPr/>
              <a:t>‹#›</a:t>
            </a:fld>
            <a:endParaRPr lang="en-US" dirty="0"/>
          </a:p>
        </p:txBody>
      </p:sp>
    </p:spTree>
    <p:extLst>
      <p:ext uri="{BB962C8B-B14F-4D97-AF65-F5344CB8AC3E}">
        <p14:creationId xmlns:p14="http://schemas.microsoft.com/office/powerpoint/2010/main" val="3642080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graphicFrame>
        <p:nvGraphicFramePr>
          <p:cNvPr id="9" name="Table 8"/>
          <p:cNvGraphicFramePr>
            <a:graphicFrameLocks noGrp="1"/>
          </p:cNvGraphicFramePr>
          <p:nvPr userDrawn="1">
            <p:extLst>
              <p:ext uri="{D42A27DB-BD31-4B8C-83A1-F6EECF244321}">
                <p14:modId xmlns:p14="http://schemas.microsoft.com/office/powerpoint/2010/main" val="2520976338"/>
              </p:ext>
            </p:extLst>
          </p:nvPr>
        </p:nvGraphicFramePr>
        <p:xfrm>
          <a:off x="457198" y="1571625"/>
          <a:ext cx="8699502" cy="3430944"/>
        </p:xfrm>
        <a:graphic>
          <a:graphicData uri="http://schemas.openxmlformats.org/drawingml/2006/table">
            <a:tbl>
              <a:tblPr firstRow="1" bandRow="1">
                <a:tableStyleId>{0505E3EF-67EA-436B-97B2-0124C06EBD24}</a:tableStyleId>
              </a:tblPr>
              <a:tblGrid>
                <a:gridCol w="1449917"/>
                <a:gridCol w="1449917"/>
                <a:gridCol w="1449917"/>
                <a:gridCol w="1449917"/>
                <a:gridCol w="1449917"/>
                <a:gridCol w="1449917"/>
              </a:tblGrid>
              <a:tr h="285912">
                <a:tc>
                  <a:txBody>
                    <a:bodyPr/>
                    <a:lstStyle/>
                    <a:p>
                      <a:pPr algn="l"/>
                      <a:r>
                        <a:rPr lang="en-US" sz="1200" b="0" cap="all" dirty="0">
                          <a:solidFill>
                            <a:schemeClr val="tx1"/>
                          </a:solidFill>
                        </a:rPr>
                        <a:t>Heading</a:t>
                      </a:r>
                      <a:r>
                        <a:rPr lang="en-US" sz="1200" b="0" cap="all" baseline="0" dirty="0">
                          <a:solidFill>
                            <a:schemeClr val="tx1"/>
                          </a:solidFill>
                        </a:rPr>
                        <a:t> 1</a:t>
                      </a:r>
                      <a:endParaRPr lang="en-US" sz="1200" b="0" cap="all" dirty="0">
                        <a:solidFill>
                          <a:schemeClr val="tx1"/>
                        </a:solidFill>
                      </a:endParaRPr>
                    </a:p>
                  </a:txBody>
                  <a:tcPr marL="87284" marR="87284" marT="40341" marB="40341" anchor="b">
                    <a:lnL w="12700" cmpd="sng">
                      <a:noFill/>
                    </a:lnL>
                    <a:lnR w="12700" cap="flat" cmpd="sng" algn="ctr">
                      <a:noFill/>
                      <a:prstDash val="solid"/>
                      <a:round/>
                      <a:headEnd type="none" w="med" len="med"/>
                      <a:tailEnd type="none" w="med" len="med"/>
                    </a:lnR>
                    <a:lnT w="12700" cmpd="sng">
                      <a:noFill/>
                    </a:lnT>
                    <a:lnB w="12700" cap="flat" cmpd="sng" algn="ctr">
                      <a:solidFill>
                        <a:srgbClr val="A27E2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0" cap="all" dirty="0">
                          <a:solidFill>
                            <a:schemeClr val="tx1"/>
                          </a:solidFill>
                        </a:rPr>
                        <a:t>Heading 2</a:t>
                      </a:r>
                    </a:p>
                  </a:txBody>
                  <a:tcPr marL="87284" marR="87284" marT="40341" marB="40341" anchor="b">
                    <a:lnL w="12700" cap="flat" cmpd="sng" algn="ctr">
                      <a:noFill/>
                      <a:prstDash val="solid"/>
                      <a:round/>
                      <a:headEnd type="none" w="med" len="med"/>
                      <a:tailEnd type="none" w="med" len="med"/>
                    </a:lnL>
                    <a:lnR w="12700" cmpd="sng">
                      <a:noFill/>
                    </a:lnR>
                    <a:lnT w="12700" cmpd="sng">
                      <a:noFill/>
                    </a:lnT>
                    <a:lnB w="12700" cap="flat" cmpd="sng" algn="ctr">
                      <a:solidFill>
                        <a:srgbClr val="A27E2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0" cap="all" dirty="0">
                          <a:solidFill>
                            <a:schemeClr val="tx1"/>
                          </a:solidFill>
                        </a:rPr>
                        <a:t>Heading 3</a:t>
                      </a:r>
                    </a:p>
                  </a:txBody>
                  <a:tcPr marL="87284" marR="87284" marT="40341" marB="40341" anchor="b">
                    <a:lnL w="12700" cmpd="sng">
                      <a:noFill/>
                    </a:lnL>
                    <a:lnR w="12700" cmpd="sng">
                      <a:noFill/>
                    </a:lnR>
                    <a:lnT w="12700" cmpd="sng">
                      <a:noFill/>
                    </a:lnT>
                    <a:lnB w="12700" cap="flat" cmpd="sng" algn="ctr">
                      <a:solidFill>
                        <a:srgbClr val="A27E2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0" cap="all" dirty="0">
                          <a:solidFill>
                            <a:schemeClr val="tx1"/>
                          </a:solidFill>
                        </a:rPr>
                        <a:t>Heading 4</a:t>
                      </a:r>
                    </a:p>
                  </a:txBody>
                  <a:tcPr marL="87284" marR="87284" marT="40341" marB="40341" anchor="b">
                    <a:lnL w="12700" cmpd="sng">
                      <a:noFill/>
                    </a:lnL>
                    <a:lnR w="12700" cmpd="sng">
                      <a:noFill/>
                    </a:lnR>
                    <a:lnT w="12700" cmpd="sng">
                      <a:noFill/>
                    </a:lnT>
                    <a:lnB w="12700" cap="flat" cmpd="sng" algn="ctr">
                      <a:solidFill>
                        <a:srgbClr val="A27E2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0" cap="all" dirty="0">
                          <a:solidFill>
                            <a:schemeClr val="tx1"/>
                          </a:solidFill>
                        </a:rPr>
                        <a:t>Heading 5</a:t>
                      </a:r>
                    </a:p>
                  </a:txBody>
                  <a:tcPr marL="87284" marR="87284" marT="40341" marB="40341" anchor="b">
                    <a:lnL w="12700" cmpd="sng">
                      <a:noFill/>
                    </a:lnL>
                    <a:lnR w="12700" cmpd="sng">
                      <a:noFill/>
                    </a:lnR>
                    <a:lnT w="12700" cmpd="sng">
                      <a:noFill/>
                    </a:lnT>
                    <a:lnB w="12700" cap="flat" cmpd="sng" algn="ctr">
                      <a:solidFill>
                        <a:srgbClr val="A27E2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0" cap="all" dirty="0">
                          <a:solidFill>
                            <a:schemeClr val="tx1"/>
                          </a:solidFill>
                        </a:rPr>
                        <a:t>Heading 6</a:t>
                      </a:r>
                    </a:p>
                  </a:txBody>
                  <a:tcPr marL="87284" marR="87284" marT="40341" marB="40341" anchor="b">
                    <a:lnL w="12700" cmpd="sng">
                      <a:noFill/>
                    </a:lnL>
                    <a:lnR w="12700" cmpd="sng">
                      <a:noFill/>
                    </a:lnR>
                    <a:lnT w="12700" cmpd="sng">
                      <a:noFill/>
                    </a:lnT>
                    <a:lnB w="12700" cap="flat" cmpd="sng" algn="ctr">
                      <a:solidFill>
                        <a:srgbClr val="A27E2C"/>
                      </a:solidFill>
                      <a:prstDash val="solid"/>
                      <a:round/>
                      <a:headEnd type="none" w="med" len="med"/>
                      <a:tailEnd type="none" w="med" len="med"/>
                    </a:lnB>
                    <a:lnTlToBr w="12700" cmpd="sng">
                      <a:noFill/>
                      <a:prstDash val="solid"/>
                    </a:lnTlToBr>
                    <a:lnBlToTr w="12700" cmpd="sng">
                      <a:noFill/>
                      <a:prstDash val="solid"/>
                    </a:lnBlToTr>
                    <a:noFill/>
                  </a:tcPr>
                </a:tc>
              </a:tr>
              <a:tr h="285912">
                <a:tc>
                  <a:txBody>
                    <a:bodyPr/>
                    <a:lstStyle/>
                    <a:p>
                      <a:pPr algn="l"/>
                      <a:r>
                        <a:rPr lang="en-US" sz="1100" dirty="0">
                          <a:solidFill>
                            <a:srgbClr val="555555"/>
                          </a:solidFill>
                        </a:rPr>
                        <a:t>Body text 1</a:t>
                      </a:r>
                    </a:p>
                  </a:txBody>
                  <a:tcPr marL="87284" marR="87284" marT="40341" marB="40341" anchor="ctr">
                    <a:lnL w="12700" cmpd="sng">
                      <a:noFill/>
                    </a:lnL>
                    <a:lnR w="12700" cap="flat" cmpd="sng" algn="ctr">
                      <a:noFill/>
                      <a:prstDash val="solid"/>
                      <a:round/>
                      <a:headEnd type="none" w="med" len="med"/>
                      <a:tailEnd type="none" w="med" len="med"/>
                    </a:lnR>
                    <a:lnT w="12700" cap="flat" cmpd="sng" algn="ctr">
                      <a:solidFill>
                        <a:srgbClr val="A27E2C"/>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algn="l"/>
                      <a:r>
                        <a:rPr lang="en-US" sz="1100" dirty="0">
                          <a:solidFill>
                            <a:srgbClr val="555555"/>
                          </a:solidFill>
                        </a:rPr>
                        <a:t>Body text 2</a:t>
                      </a:r>
                    </a:p>
                  </a:txBody>
                  <a:tcPr marL="87284" marR="87284" marT="40341" marB="40341" anchor="ctr">
                    <a:lnL w="12700" cap="flat" cmpd="sng" algn="ctr">
                      <a:noFill/>
                      <a:prstDash val="solid"/>
                      <a:round/>
                      <a:headEnd type="none" w="med" len="med"/>
                      <a:tailEnd type="none" w="med" len="med"/>
                    </a:lnL>
                    <a:lnR w="12700" cmpd="sng">
                      <a:noFill/>
                    </a:lnR>
                    <a:lnT w="12700" cap="flat" cmpd="sng" algn="ctr">
                      <a:solidFill>
                        <a:srgbClr val="A27E2C"/>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algn="l"/>
                      <a:r>
                        <a:rPr lang="en-US" sz="1100" dirty="0">
                          <a:solidFill>
                            <a:srgbClr val="555555"/>
                          </a:solidFill>
                        </a:rPr>
                        <a:t>Body text 3</a:t>
                      </a:r>
                    </a:p>
                  </a:txBody>
                  <a:tcPr marL="87284" marR="87284" marT="40341" marB="40341" anchor="ctr">
                    <a:lnL w="12700" cmpd="sng">
                      <a:noFill/>
                    </a:lnL>
                    <a:lnR w="12700" cmpd="sng">
                      <a:noFill/>
                    </a:lnR>
                    <a:lnT w="12700" cap="flat" cmpd="sng" algn="ctr">
                      <a:solidFill>
                        <a:srgbClr val="A27E2C"/>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algn="l"/>
                      <a:r>
                        <a:rPr lang="en-US" sz="1100" dirty="0">
                          <a:solidFill>
                            <a:srgbClr val="555555"/>
                          </a:solidFill>
                        </a:rPr>
                        <a:t>Body text 4</a:t>
                      </a:r>
                    </a:p>
                  </a:txBody>
                  <a:tcPr marL="87284" marR="87284" marT="40341" marB="40341" anchor="ctr">
                    <a:lnL w="12700" cmpd="sng">
                      <a:noFill/>
                    </a:lnL>
                    <a:lnR w="12700" cmpd="sng">
                      <a:noFill/>
                    </a:lnR>
                    <a:lnT w="12700" cap="flat" cmpd="sng" algn="ctr">
                      <a:solidFill>
                        <a:srgbClr val="A27E2C"/>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algn="l"/>
                      <a:r>
                        <a:rPr lang="en-US" sz="1100" dirty="0">
                          <a:solidFill>
                            <a:srgbClr val="555555"/>
                          </a:solidFill>
                        </a:rPr>
                        <a:t> Body text 5</a:t>
                      </a:r>
                    </a:p>
                  </a:txBody>
                  <a:tcPr marL="87284" marR="87284" marT="40341" marB="40341" anchor="ctr">
                    <a:lnL w="12700" cmpd="sng">
                      <a:noFill/>
                    </a:lnL>
                    <a:lnR w="12700" cmpd="sng">
                      <a:noFill/>
                    </a:lnR>
                    <a:lnT w="12700" cap="flat" cmpd="sng" algn="ctr">
                      <a:solidFill>
                        <a:srgbClr val="A27E2C"/>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algn="l"/>
                      <a:r>
                        <a:rPr lang="en-US" sz="1100" dirty="0">
                          <a:solidFill>
                            <a:srgbClr val="555555"/>
                          </a:solidFill>
                        </a:rPr>
                        <a:t>Body text 6</a:t>
                      </a:r>
                    </a:p>
                  </a:txBody>
                  <a:tcPr marL="87284" marR="87284" marT="40341" marB="40341" anchor="ctr">
                    <a:lnL w="12700" cmpd="sng">
                      <a:noFill/>
                    </a:lnL>
                    <a:lnR w="12700" cmpd="sng">
                      <a:noFill/>
                    </a:lnR>
                    <a:lnT w="12700" cap="flat" cmpd="sng" algn="ctr">
                      <a:solidFill>
                        <a:srgbClr val="A27E2C"/>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60000"/>
                        <a:lumOff val="40000"/>
                      </a:schemeClr>
                    </a:solidFill>
                  </a:tcPr>
                </a:tc>
              </a:tr>
              <a:tr h="285912">
                <a:tc>
                  <a:txBody>
                    <a:bodyPr/>
                    <a:lstStyle/>
                    <a:p>
                      <a:pPr algn="l"/>
                      <a:endParaRPr lang="en-US" sz="1100" dirty="0">
                        <a:solidFill>
                          <a:srgbClr val="555555"/>
                        </a:solidFill>
                      </a:endParaRPr>
                    </a:p>
                  </a:txBody>
                  <a:tcPr marL="87284" marR="87284" marT="40341" marB="40341"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dirty="0">
                        <a:solidFill>
                          <a:srgbClr val="555555"/>
                        </a:solidFill>
                      </a:endParaRPr>
                    </a:p>
                  </a:txBody>
                  <a:tcPr marL="87284" marR="87284" marT="40341" marB="40341"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dirty="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dirty="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dirty="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dirty="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r>
              <a:tr h="285912">
                <a:tc>
                  <a:txBody>
                    <a:bodyPr/>
                    <a:lstStyle/>
                    <a:p>
                      <a:pPr algn="l"/>
                      <a:endParaRPr lang="en-US" sz="1100" dirty="0">
                        <a:solidFill>
                          <a:srgbClr val="555555"/>
                        </a:solidFill>
                      </a:endParaRPr>
                    </a:p>
                  </a:txBody>
                  <a:tcPr marL="87284" marR="87284" marT="40341" marB="40341"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dirty="0">
                        <a:solidFill>
                          <a:srgbClr val="555555"/>
                        </a:solidFill>
                      </a:endParaRPr>
                    </a:p>
                  </a:txBody>
                  <a:tcPr marL="87284" marR="87284" marT="40341" marB="40341"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dirty="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dirty="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dirty="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dirty="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r>
              <a:tr h="285912">
                <a:tc>
                  <a:txBody>
                    <a:bodyPr/>
                    <a:lstStyle/>
                    <a:p>
                      <a:pPr algn="l"/>
                      <a:endParaRPr lang="en-US" sz="1100" dirty="0">
                        <a:solidFill>
                          <a:srgbClr val="555555"/>
                        </a:solidFill>
                      </a:endParaRPr>
                    </a:p>
                  </a:txBody>
                  <a:tcPr marL="87284" marR="87284" marT="40341" marB="40341"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dirty="0">
                        <a:solidFill>
                          <a:srgbClr val="555555"/>
                        </a:solidFill>
                      </a:endParaRPr>
                    </a:p>
                  </a:txBody>
                  <a:tcPr marL="87284" marR="87284" marT="40341" marB="40341"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dirty="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dirty="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dirty="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dirty="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r>
              <a:tr h="285912">
                <a:tc>
                  <a:txBody>
                    <a:bodyPr/>
                    <a:lstStyle/>
                    <a:p>
                      <a:pPr algn="l"/>
                      <a:endParaRPr lang="en-US" sz="1100" dirty="0">
                        <a:solidFill>
                          <a:srgbClr val="555555"/>
                        </a:solidFill>
                      </a:endParaRPr>
                    </a:p>
                  </a:txBody>
                  <a:tcPr marL="87284" marR="87284" marT="40341" marB="40341"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dirty="0">
                        <a:solidFill>
                          <a:srgbClr val="555555"/>
                        </a:solidFill>
                      </a:endParaRPr>
                    </a:p>
                  </a:txBody>
                  <a:tcPr marL="87284" marR="87284" marT="40341" marB="40341"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dirty="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dirty="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dirty="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dirty="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r>
              <a:tr h="285912">
                <a:tc>
                  <a:txBody>
                    <a:bodyPr/>
                    <a:lstStyle/>
                    <a:p>
                      <a:pPr algn="l"/>
                      <a:endParaRPr lang="en-US" sz="1100" dirty="0">
                        <a:solidFill>
                          <a:srgbClr val="555555"/>
                        </a:solidFill>
                      </a:endParaRPr>
                    </a:p>
                  </a:txBody>
                  <a:tcPr marL="87284" marR="87284" marT="40341" marB="40341"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dirty="0">
                        <a:solidFill>
                          <a:srgbClr val="555555"/>
                        </a:solidFill>
                      </a:endParaRPr>
                    </a:p>
                  </a:txBody>
                  <a:tcPr marL="87284" marR="87284" marT="40341" marB="40341"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dirty="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dirty="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dirty="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dirty="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r>
              <a:tr h="285912">
                <a:tc>
                  <a:txBody>
                    <a:bodyPr/>
                    <a:lstStyle/>
                    <a:p>
                      <a:pPr algn="l"/>
                      <a:endParaRPr lang="en-US" sz="1100" dirty="0">
                        <a:solidFill>
                          <a:srgbClr val="555555"/>
                        </a:solidFill>
                      </a:endParaRPr>
                    </a:p>
                  </a:txBody>
                  <a:tcPr marL="87284" marR="87284" marT="40341" marB="40341"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dirty="0">
                        <a:solidFill>
                          <a:srgbClr val="555555"/>
                        </a:solidFill>
                      </a:endParaRPr>
                    </a:p>
                  </a:txBody>
                  <a:tcPr marL="87284" marR="87284" marT="40341" marB="40341"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dirty="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dirty="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dirty="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dirty="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r>
              <a:tr h="285912">
                <a:tc>
                  <a:txBody>
                    <a:bodyPr/>
                    <a:lstStyle/>
                    <a:p>
                      <a:pPr algn="l"/>
                      <a:endParaRPr lang="en-US" sz="1100" dirty="0">
                        <a:solidFill>
                          <a:srgbClr val="555555"/>
                        </a:solidFill>
                      </a:endParaRPr>
                    </a:p>
                  </a:txBody>
                  <a:tcPr marL="87284" marR="87284" marT="40341" marB="40341"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dirty="0">
                        <a:solidFill>
                          <a:srgbClr val="555555"/>
                        </a:solidFill>
                      </a:endParaRPr>
                    </a:p>
                  </a:txBody>
                  <a:tcPr marL="87284" marR="87284" marT="40341" marB="40341"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dirty="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dirty="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dirty="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dirty="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r>
              <a:tr h="285912">
                <a:tc>
                  <a:txBody>
                    <a:bodyPr/>
                    <a:lstStyle/>
                    <a:p>
                      <a:pPr algn="l"/>
                      <a:endParaRPr lang="en-US" sz="1100" dirty="0">
                        <a:solidFill>
                          <a:srgbClr val="555555"/>
                        </a:solidFill>
                      </a:endParaRPr>
                    </a:p>
                  </a:txBody>
                  <a:tcPr marL="87284" marR="87284" marT="40341" marB="40341"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dirty="0">
                        <a:solidFill>
                          <a:srgbClr val="555555"/>
                        </a:solidFill>
                      </a:endParaRPr>
                    </a:p>
                  </a:txBody>
                  <a:tcPr marL="87284" marR="87284" marT="40341" marB="40341"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dirty="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dirty="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dirty="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dirty="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r>
              <a:tr h="285912">
                <a:tc>
                  <a:txBody>
                    <a:bodyPr/>
                    <a:lstStyle/>
                    <a:p>
                      <a:pPr algn="l"/>
                      <a:endParaRPr lang="en-US" sz="1100" dirty="0">
                        <a:solidFill>
                          <a:srgbClr val="555555"/>
                        </a:solidFill>
                      </a:endParaRPr>
                    </a:p>
                  </a:txBody>
                  <a:tcPr marL="87284" marR="87284" marT="40341" marB="40341"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dirty="0">
                        <a:solidFill>
                          <a:srgbClr val="555555"/>
                        </a:solidFill>
                      </a:endParaRPr>
                    </a:p>
                  </a:txBody>
                  <a:tcPr marL="87284" marR="87284" marT="40341" marB="40341"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dirty="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dirty="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dirty="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dirty="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r>
              <a:tr h="285912">
                <a:tc>
                  <a:txBody>
                    <a:bodyPr/>
                    <a:lstStyle/>
                    <a:p>
                      <a:pPr algn="l"/>
                      <a:endParaRPr lang="en-US" sz="1100" dirty="0">
                        <a:solidFill>
                          <a:srgbClr val="555555"/>
                        </a:solidFill>
                      </a:endParaRPr>
                    </a:p>
                  </a:txBody>
                  <a:tcPr marL="87284" marR="87284" marT="40341" marB="40341"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dirty="0">
                        <a:solidFill>
                          <a:srgbClr val="555555"/>
                        </a:solidFill>
                      </a:endParaRPr>
                    </a:p>
                  </a:txBody>
                  <a:tcPr marL="87284" marR="87284" marT="40341" marB="40341"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dirty="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dirty="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dirty="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dirty="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r>
            </a:tbl>
          </a:graphicData>
        </a:graphic>
      </p:graphicFrame>
      <p:sp>
        <p:nvSpPr>
          <p:cNvPr id="13" name="Title 2"/>
          <p:cNvSpPr>
            <a:spLocks noGrp="1"/>
          </p:cNvSpPr>
          <p:nvPr>
            <p:ph type="title"/>
          </p:nvPr>
        </p:nvSpPr>
        <p:spPr>
          <a:xfrm>
            <a:off x="466344" y="56770"/>
            <a:ext cx="7013448" cy="678187"/>
          </a:xfrm>
        </p:spPr>
        <p:txBody>
          <a:bodyPr/>
          <a:lstStyle/>
          <a:p>
            <a:r>
              <a:rPr lang="en-US" smtClean="0"/>
              <a:t>Click to edit Master title style</a:t>
            </a:r>
            <a:endParaRPr lang="en-US" dirty="0"/>
          </a:p>
        </p:txBody>
      </p:sp>
      <p:sp>
        <p:nvSpPr>
          <p:cNvPr id="10" name="Footer Placeholder 4"/>
          <p:cNvSpPr>
            <a:spLocks noGrp="1"/>
          </p:cNvSpPr>
          <p:nvPr>
            <p:ph type="ftr" sz="quarter" idx="3"/>
          </p:nvPr>
        </p:nvSpPr>
        <p:spPr>
          <a:xfrm>
            <a:off x="466726" y="6174748"/>
            <a:ext cx="8689974" cy="365125"/>
          </a:xfrm>
          <a:prstGeom prst="rect">
            <a:avLst/>
          </a:prstGeom>
        </p:spPr>
        <p:txBody>
          <a:bodyPr vert="horz" lIns="0" tIns="47019" rIns="92839" bIns="47019" rtlCol="0" anchor="b"/>
          <a:lstStyle>
            <a:lvl1pPr algn="l">
              <a:buNone/>
              <a:defRPr sz="700">
                <a:solidFill>
                  <a:srgbClr val="555555"/>
                </a:solidFill>
                <a:latin typeface="Arial"/>
                <a:cs typeface="Arial"/>
              </a:defRPr>
            </a:lvl1pPr>
          </a:lstStyle>
          <a:p>
            <a:endParaRPr lang="en-US" dirty="0"/>
          </a:p>
        </p:txBody>
      </p:sp>
      <p:sp>
        <p:nvSpPr>
          <p:cNvPr id="11" name="Date Placeholder 1"/>
          <p:cNvSpPr>
            <a:spLocks noGrp="1"/>
          </p:cNvSpPr>
          <p:nvPr>
            <p:ph type="dt" sz="half" idx="2"/>
          </p:nvPr>
        </p:nvSpPr>
        <p:spPr>
          <a:xfrm>
            <a:off x="447676" y="6523363"/>
            <a:ext cx="2241550" cy="365125"/>
          </a:xfrm>
          <a:prstGeom prst="rect">
            <a:avLst/>
          </a:prstGeom>
        </p:spPr>
        <p:txBody>
          <a:bodyPr vert="horz" lIns="0" tIns="45720" rIns="0" bIns="45720" rtlCol="0" anchor="ctr"/>
          <a:lstStyle>
            <a:lvl1pPr algn="l">
              <a:defRPr sz="800">
                <a:solidFill>
                  <a:schemeClr val="tx1"/>
                </a:solidFill>
              </a:defRPr>
            </a:lvl1pPr>
          </a:lstStyle>
          <a:p>
            <a:endParaRPr lang="en-US" dirty="0"/>
          </a:p>
        </p:txBody>
      </p:sp>
      <p:sp>
        <p:nvSpPr>
          <p:cNvPr id="6" name="Slide Number Placeholder 2"/>
          <p:cNvSpPr>
            <a:spLocks noGrp="1"/>
          </p:cNvSpPr>
          <p:nvPr>
            <p:ph type="sldNum" sz="quarter" idx="4"/>
          </p:nvPr>
        </p:nvSpPr>
        <p:spPr>
          <a:xfrm>
            <a:off x="6915839" y="6528126"/>
            <a:ext cx="2241550" cy="365125"/>
          </a:xfrm>
          <a:prstGeom prst="rect">
            <a:avLst/>
          </a:prstGeom>
        </p:spPr>
        <p:txBody>
          <a:bodyPr vert="horz" lIns="0" tIns="45720" rIns="0" bIns="45720" rtlCol="0" anchor="ctr"/>
          <a:lstStyle>
            <a:lvl1pPr algn="r">
              <a:defRPr sz="800">
                <a:solidFill>
                  <a:schemeClr val="tx1"/>
                </a:solidFill>
              </a:defRPr>
            </a:lvl1pPr>
          </a:lstStyle>
          <a:p>
            <a:fld id="{E334C435-3550-4B40-8E5D-E5DFB00ACBB8}" type="slidenum">
              <a:rPr lang="en-US" smtClean="0"/>
              <a:pPr/>
              <a:t>‹#›</a:t>
            </a:fld>
            <a:endParaRPr lang="en-US" dirty="0"/>
          </a:p>
        </p:txBody>
      </p:sp>
    </p:spTree>
    <p:extLst>
      <p:ext uri="{BB962C8B-B14F-4D97-AF65-F5344CB8AC3E}">
        <p14:creationId xmlns:p14="http://schemas.microsoft.com/office/powerpoint/2010/main" val="824557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ics ">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1692011" y="4114571"/>
            <a:ext cx="638169" cy="451521"/>
          </a:xfrm>
          <a:prstGeom prst="rect">
            <a:avLst/>
          </a:prstGeom>
          <a:noFill/>
          <a:ln w="12700">
            <a:noFill/>
            <a:miter lim="800000"/>
            <a:headEnd/>
            <a:tailEnd/>
          </a:ln>
        </p:spPr>
        <p:txBody>
          <a:bodyPr wrap="none" lIns="94037" tIns="94037" rIns="94037" bIns="94037" anchor="ctr">
            <a:prstTxWarp prst="textNoShape">
              <a:avLst/>
            </a:prstTxWarp>
            <a:spAutoFit/>
          </a:bodyPr>
          <a:lstStyle/>
          <a:p>
            <a:pPr eaLnBrk="0" hangingPunct="0">
              <a:lnSpc>
                <a:spcPct val="100000"/>
              </a:lnSpc>
              <a:spcBef>
                <a:spcPct val="0"/>
              </a:spcBef>
              <a:buClrTx/>
              <a:buFontTx/>
              <a:buNone/>
            </a:pPr>
            <a:r>
              <a:rPr lang="en-US" sz="1700" b="0" dirty="0">
                <a:ea typeface="Arial" charset="0"/>
                <a:cs typeface="Arial" charset="0"/>
              </a:rPr>
              <a:t>Pros</a:t>
            </a:r>
          </a:p>
        </p:txBody>
      </p:sp>
      <p:sp>
        <p:nvSpPr>
          <p:cNvPr id="7" name="Rectangle 6"/>
          <p:cNvSpPr>
            <a:spLocks noChangeArrowheads="1"/>
          </p:cNvSpPr>
          <p:nvPr userDrawn="1"/>
        </p:nvSpPr>
        <p:spPr bwMode="auto">
          <a:xfrm>
            <a:off x="1692012" y="3368445"/>
            <a:ext cx="698845" cy="451521"/>
          </a:xfrm>
          <a:prstGeom prst="rect">
            <a:avLst/>
          </a:prstGeom>
          <a:noFill/>
          <a:ln w="12700">
            <a:noFill/>
            <a:miter lim="800000"/>
            <a:headEnd/>
            <a:tailEnd/>
          </a:ln>
        </p:spPr>
        <p:txBody>
          <a:bodyPr wrap="none" lIns="94037" tIns="94037" rIns="94037" bIns="94037" anchor="ctr">
            <a:prstTxWarp prst="textNoShape">
              <a:avLst/>
            </a:prstTxWarp>
            <a:spAutoFit/>
          </a:bodyPr>
          <a:lstStyle/>
          <a:p>
            <a:pPr eaLnBrk="0" hangingPunct="0">
              <a:lnSpc>
                <a:spcPct val="100000"/>
              </a:lnSpc>
              <a:spcBef>
                <a:spcPct val="0"/>
              </a:spcBef>
              <a:buClrTx/>
              <a:buFontTx/>
              <a:buNone/>
            </a:pPr>
            <a:r>
              <a:rPr lang="en-US" sz="1700" b="0" dirty="0">
                <a:ea typeface="Arial" charset="0"/>
                <a:cs typeface="Arial" charset="0"/>
              </a:rPr>
              <a:t>Cons</a:t>
            </a:r>
          </a:p>
        </p:txBody>
      </p:sp>
      <p:sp>
        <p:nvSpPr>
          <p:cNvPr id="8" name="Rectangle 7"/>
          <p:cNvSpPr>
            <a:spLocks noChangeArrowheads="1"/>
          </p:cNvSpPr>
          <p:nvPr userDrawn="1"/>
        </p:nvSpPr>
        <p:spPr bwMode="auto">
          <a:xfrm>
            <a:off x="1770355" y="2574239"/>
            <a:ext cx="581432" cy="451521"/>
          </a:xfrm>
          <a:prstGeom prst="rect">
            <a:avLst/>
          </a:prstGeom>
          <a:noFill/>
          <a:ln w="12700">
            <a:noFill/>
            <a:miter lim="800000"/>
            <a:headEnd/>
            <a:tailEnd/>
          </a:ln>
        </p:spPr>
        <p:txBody>
          <a:bodyPr wrap="none" lIns="94037" tIns="94037" rIns="94037" bIns="94037" anchor="ctr">
            <a:prstTxWarp prst="textNoShape">
              <a:avLst/>
            </a:prstTxWarp>
            <a:spAutoFit/>
          </a:bodyPr>
          <a:lstStyle/>
          <a:p>
            <a:pPr eaLnBrk="0" hangingPunct="0">
              <a:lnSpc>
                <a:spcPct val="100000"/>
              </a:lnSpc>
              <a:spcBef>
                <a:spcPct val="0"/>
              </a:spcBef>
              <a:buClrTx/>
              <a:buFontTx/>
              <a:buNone/>
            </a:pPr>
            <a:r>
              <a:rPr lang="en-US" sz="1700" b="0" dirty="0">
                <a:ea typeface="Arial" charset="0"/>
                <a:cs typeface="Arial" charset="0"/>
              </a:rPr>
              <a:t>Tick</a:t>
            </a:r>
          </a:p>
        </p:txBody>
      </p:sp>
      <p:sp>
        <p:nvSpPr>
          <p:cNvPr id="9" name="Rectangle 8"/>
          <p:cNvSpPr>
            <a:spLocks noChangeArrowheads="1"/>
          </p:cNvSpPr>
          <p:nvPr userDrawn="1"/>
        </p:nvSpPr>
        <p:spPr bwMode="auto">
          <a:xfrm>
            <a:off x="1770355" y="1812239"/>
            <a:ext cx="759202" cy="451521"/>
          </a:xfrm>
          <a:prstGeom prst="rect">
            <a:avLst/>
          </a:prstGeom>
          <a:noFill/>
          <a:ln w="12700">
            <a:noFill/>
            <a:miter lim="800000"/>
            <a:headEnd/>
            <a:tailEnd/>
          </a:ln>
        </p:spPr>
        <p:txBody>
          <a:bodyPr wrap="none" lIns="94037" tIns="94037" rIns="94037" bIns="94037" anchor="ctr">
            <a:prstTxWarp prst="textNoShape">
              <a:avLst/>
            </a:prstTxWarp>
            <a:spAutoFit/>
          </a:bodyPr>
          <a:lstStyle/>
          <a:p>
            <a:pPr eaLnBrk="0" hangingPunct="0">
              <a:lnSpc>
                <a:spcPct val="100000"/>
              </a:lnSpc>
              <a:spcBef>
                <a:spcPct val="0"/>
              </a:spcBef>
              <a:buClrTx/>
              <a:buFontTx/>
              <a:buNone/>
            </a:pPr>
            <a:r>
              <a:rPr lang="en-US" sz="1700" b="0" dirty="0">
                <a:ea typeface="Arial" charset="0"/>
                <a:cs typeface="Arial" charset="0"/>
              </a:rPr>
              <a:t>Cross</a:t>
            </a:r>
          </a:p>
        </p:txBody>
      </p:sp>
      <p:sp>
        <p:nvSpPr>
          <p:cNvPr id="10" name="Freeform 9"/>
          <p:cNvSpPr>
            <a:spLocks/>
          </p:cNvSpPr>
          <p:nvPr userDrawn="1"/>
        </p:nvSpPr>
        <p:spPr bwMode="auto">
          <a:xfrm>
            <a:off x="717426" y="1902055"/>
            <a:ext cx="308965" cy="365552"/>
          </a:xfrm>
          <a:custGeom>
            <a:avLst/>
            <a:gdLst>
              <a:gd name="T0" fmla="*/ 12982516 w 324"/>
              <a:gd name="T1" fmla="*/ 587663423 h 403"/>
              <a:gd name="T2" fmla="*/ 206104929 w 324"/>
              <a:gd name="T3" fmla="*/ 336731951 h 403"/>
              <a:gd name="T4" fmla="*/ 136320879 w 324"/>
              <a:gd name="T5" fmla="*/ 53423948 h 403"/>
              <a:gd name="T6" fmla="*/ 207727903 w 324"/>
              <a:gd name="T7" fmla="*/ 30759358 h 403"/>
              <a:gd name="T8" fmla="*/ 284002574 w 324"/>
              <a:gd name="T9" fmla="*/ 234741935 h 403"/>
              <a:gd name="T10" fmla="*/ 470633092 w 324"/>
              <a:gd name="T11" fmla="*/ 43710734 h 403"/>
              <a:gd name="T12" fmla="*/ 525810378 w 324"/>
              <a:gd name="T13" fmla="*/ 101991288 h 403"/>
              <a:gd name="T14" fmla="*/ 344048782 w 324"/>
              <a:gd name="T15" fmla="*/ 349683326 h 403"/>
              <a:gd name="T16" fmla="*/ 434928943 w 324"/>
              <a:gd name="T17" fmla="*/ 584425261 h 403"/>
              <a:gd name="T18" fmla="*/ 389489499 w 324"/>
              <a:gd name="T19" fmla="*/ 629754440 h 403"/>
              <a:gd name="T20" fmla="*/ 249922673 w 324"/>
              <a:gd name="T21" fmla="*/ 453293059 h 403"/>
              <a:gd name="T22" fmla="*/ 61669181 w 324"/>
              <a:gd name="T23" fmla="*/ 652419029 h 403"/>
              <a:gd name="T24" fmla="*/ 12982516 w 324"/>
              <a:gd name="T25" fmla="*/ 587663423 h 4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4"/>
              <a:gd name="T40" fmla="*/ 0 h 403"/>
              <a:gd name="T41" fmla="*/ 324 w 324"/>
              <a:gd name="T42" fmla="*/ 403 h 4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4" h="403">
                <a:moveTo>
                  <a:pt x="8" y="363"/>
                </a:moveTo>
                <a:cubicBezTo>
                  <a:pt x="8" y="363"/>
                  <a:pt x="49" y="278"/>
                  <a:pt x="127" y="208"/>
                </a:cubicBezTo>
                <a:cubicBezTo>
                  <a:pt x="87" y="122"/>
                  <a:pt x="84" y="64"/>
                  <a:pt x="84" y="33"/>
                </a:cubicBezTo>
                <a:cubicBezTo>
                  <a:pt x="84" y="2"/>
                  <a:pt x="113" y="0"/>
                  <a:pt x="128" y="19"/>
                </a:cubicBezTo>
                <a:cubicBezTo>
                  <a:pt x="128" y="19"/>
                  <a:pt x="141" y="89"/>
                  <a:pt x="175" y="145"/>
                </a:cubicBezTo>
                <a:cubicBezTo>
                  <a:pt x="250" y="52"/>
                  <a:pt x="290" y="27"/>
                  <a:pt x="290" y="27"/>
                </a:cubicBezTo>
                <a:cubicBezTo>
                  <a:pt x="320" y="35"/>
                  <a:pt x="324" y="63"/>
                  <a:pt x="324" y="63"/>
                </a:cubicBezTo>
                <a:cubicBezTo>
                  <a:pt x="311" y="95"/>
                  <a:pt x="259" y="124"/>
                  <a:pt x="212" y="216"/>
                </a:cubicBezTo>
                <a:cubicBezTo>
                  <a:pt x="203" y="266"/>
                  <a:pt x="263" y="330"/>
                  <a:pt x="268" y="361"/>
                </a:cubicBezTo>
                <a:cubicBezTo>
                  <a:pt x="256" y="377"/>
                  <a:pt x="260" y="377"/>
                  <a:pt x="240" y="389"/>
                </a:cubicBezTo>
                <a:cubicBezTo>
                  <a:pt x="240" y="389"/>
                  <a:pt x="188" y="340"/>
                  <a:pt x="154" y="280"/>
                </a:cubicBezTo>
                <a:cubicBezTo>
                  <a:pt x="113" y="315"/>
                  <a:pt x="102" y="339"/>
                  <a:pt x="38" y="403"/>
                </a:cubicBezTo>
                <a:cubicBezTo>
                  <a:pt x="38" y="403"/>
                  <a:pt x="0" y="401"/>
                  <a:pt x="8" y="363"/>
                </a:cubicBezTo>
                <a:close/>
              </a:path>
            </a:pathLst>
          </a:custGeom>
          <a:solidFill>
            <a:srgbClr val="8A3F35"/>
          </a:solidFill>
          <a:ln w="12700">
            <a:solidFill>
              <a:srgbClr val="8A4435"/>
            </a:solidFill>
            <a:round/>
            <a:headEnd/>
            <a:tailEnd/>
          </a:ln>
        </p:spPr>
        <p:txBody>
          <a:bodyPr wrap="none" lIns="94037" tIns="94037" rIns="94037" bIns="94037" anchor="ctr">
            <a:prstTxWarp prst="textNoShape">
              <a:avLst/>
            </a:prstTxWarp>
          </a:bodyPr>
          <a:lstStyle/>
          <a:p>
            <a:endParaRPr lang="en-US" dirty="0"/>
          </a:p>
        </p:txBody>
      </p:sp>
      <p:sp>
        <p:nvSpPr>
          <p:cNvPr id="11" name="Freeform 10"/>
          <p:cNvSpPr>
            <a:spLocks/>
          </p:cNvSpPr>
          <p:nvPr userDrawn="1"/>
        </p:nvSpPr>
        <p:spPr bwMode="auto">
          <a:xfrm>
            <a:off x="715507" y="2574710"/>
            <a:ext cx="302803" cy="310881"/>
          </a:xfrm>
          <a:custGeom>
            <a:avLst/>
            <a:gdLst>
              <a:gd name="T0" fmla="*/ 3235469 w 352"/>
              <a:gd name="T1" fmla="*/ 425805600 h 380"/>
              <a:gd name="T2" fmla="*/ 126164226 w 352"/>
              <a:gd name="T3" fmla="*/ 612902000 h 380"/>
              <a:gd name="T4" fmla="*/ 213507908 w 352"/>
              <a:gd name="T5" fmla="*/ 609676200 h 380"/>
              <a:gd name="T6" fmla="*/ 569354846 w 352"/>
              <a:gd name="T7" fmla="*/ 41935400 h 380"/>
              <a:gd name="T8" fmla="*/ 478775694 w 352"/>
              <a:gd name="T9" fmla="*/ 22580600 h 380"/>
              <a:gd name="T10" fmla="*/ 164983499 w 352"/>
              <a:gd name="T11" fmla="*/ 490321600 h 380"/>
              <a:gd name="T12" fmla="*/ 45290211 w 352"/>
              <a:gd name="T13" fmla="*/ 390321800 h 380"/>
              <a:gd name="T14" fmla="*/ 3235469 w 352"/>
              <a:gd name="T15" fmla="*/ 425805600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829155"/>
          </a:solidFill>
          <a:ln w="38100" cmpd="sng">
            <a:solidFill>
              <a:srgbClr val="829155"/>
            </a:solidFill>
            <a:round/>
            <a:headEnd/>
            <a:tailEnd/>
          </a:ln>
        </p:spPr>
        <p:txBody>
          <a:bodyPr lIns="94037" tIns="94037" rIns="94037" bIns="94037" anchor="ctr">
            <a:prstTxWarp prst="textNoShape">
              <a:avLst/>
            </a:prstTxWarp>
          </a:bodyPr>
          <a:lstStyle/>
          <a:p>
            <a:endParaRPr lang="en-US" dirty="0"/>
          </a:p>
        </p:txBody>
      </p:sp>
      <p:sp>
        <p:nvSpPr>
          <p:cNvPr id="12" name="Freeform 11"/>
          <p:cNvSpPr>
            <a:spLocks/>
          </p:cNvSpPr>
          <p:nvPr userDrawn="1"/>
        </p:nvSpPr>
        <p:spPr bwMode="auto">
          <a:xfrm>
            <a:off x="696717" y="4163995"/>
            <a:ext cx="333715" cy="324097"/>
          </a:xfrm>
          <a:custGeom>
            <a:avLst/>
            <a:gdLst>
              <a:gd name="T0" fmla="*/ 0 w 379"/>
              <a:gd name="T1" fmla="*/ 232857782 h 387"/>
              <a:gd name="T2" fmla="*/ 235106421 w 379"/>
              <a:gd name="T3" fmla="*/ 232857782 h 387"/>
              <a:gd name="T4" fmla="*/ 235106421 w 379"/>
              <a:gd name="T5" fmla="*/ 0 h 387"/>
              <a:gd name="T6" fmla="*/ 385899184 w 379"/>
              <a:gd name="T7" fmla="*/ 0 h 387"/>
              <a:gd name="T8" fmla="*/ 385899184 w 379"/>
              <a:gd name="T9" fmla="*/ 232857782 h 387"/>
              <a:gd name="T10" fmla="*/ 614519156 w 379"/>
              <a:gd name="T11" fmla="*/ 232857782 h 387"/>
              <a:gd name="T12" fmla="*/ 614519156 w 379"/>
              <a:gd name="T13" fmla="*/ 396182243 h 387"/>
              <a:gd name="T14" fmla="*/ 384276935 w 379"/>
              <a:gd name="T15" fmla="*/ 396182243 h 387"/>
              <a:gd name="T16" fmla="*/ 384276935 w 379"/>
              <a:gd name="T17" fmla="*/ 625806242 h 387"/>
              <a:gd name="T18" fmla="*/ 228619972 w 379"/>
              <a:gd name="T19" fmla="*/ 625806242 h 387"/>
              <a:gd name="T20" fmla="*/ 228619972 w 379"/>
              <a:gd name="T21" fmla="*/ 392948460 h 387"/>
              <a:gd name="T22" fmla="*/ 0 w 379"/>
              <a:gd name="T23" fmla="*/ 392948460 h 387"/>
              <a:gd name="T24" fmla="*/ 0 w 379"/>
              <a:gd name="T25" fmla="*/ 232857782 h 3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9"/>
              <a:gd name="T40" fmla="*/ 0 h 387"/>
              <a:gd name="T41" fmla="*/ 379 w 379"/>
              <a:gd name="T42" fmla="*/ 387 h 3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9" h="387">
                <a:moveTo>
                  <a:pt x="0" y="144"/>
                </a:moveTo>
                <a:lnTo>
                  <a:pt x="145" y="144"/>
                </a:lnTo>
                <a:lnTo>
                  <a:pt x="145" y="0"/>
                </a:lnTo>
                <a:lnTo>
                  <a:pt x="238" y="0"/>
                </a:lnTo>
                <a:lnTo>
                  <a:pt x="238" y="144"/>
                </a:lnTo>
                <a:lnTo>
                  <a:pt x="379" y="144"/>
                </a:lnTo>
                <a:lnTo>
                  <a:pt x="379" y="245"/>
                </a:lnTo>
                <a:lnTo>
                  <a:pt x="237" y="245"/>
                </a:lnTo>
                <a:lnTo>
                  <a:pt x="237" y="387"/>
                </a:lnTo>
                <a:lnTo>
                  <a:pt x="141" y="387"/>
                </a:lnTo>
                <a:lnTo>
                  <a:pt x="141" y="243"/>
                </a:lnTo>
                <a:lnTo>
                  <a:pt x="0" y="243"/>
                </a:lnTo>
                <a:lnTo>
                  <a:pt x="0" y="144"/>
                </a:lnTo>
                <a:close/>
              </a:path>
            </a:pathLst>
          </a:custGeom>
          <a:solidFill>
            <a:srgbClr val="829155"/>
          </a:solidFill>
          <a:ln w="9525">
            <a:solidFill>
              <a:srgbClr val="829155"/>
            </a:solidFill>
            <a:round/>
            <a:headEnd/>
            <a:tailEnd/>
          </a:ln>
        </p:spPr>
        <p:txBody>
          <a:bodyPr lIns="94037" tIns="94037" rIns="94037" bIns="94037" anchor="ctr">
            <a:prstTxWarp prst="textNoShape">
              <a:avLst/>
            </a:prstTxWarp>
          </a:bodyPr>
          <a:lstStyle/>
          <a:p>
            <a:endParaRPr lang="en-US" dirty="0"/>
          </a:p>
        </p:txBody>
      </p:sp>
      <p:sp>
        <p:nvSpPr>
          <p:cNvPr id="13" name="Freeform 12"/>
          <p:cNvSpPr>
            <a:spLocks/>
          </p:cNvSpPr>
          <p:nvPr userDrawn="1"/>
        </p:nvSpPr>
        <p:spPr bwMode="auto">
          <a:xfrm>
            <a:off x="681260" y="3548637"/>
            <a:ext cx="361295" cy="92725"/>
          </a:xfrm>
          <a:custGeom>
            <a:avLst/>
            <a:gdLst>
              <a:gd name="T0" fmla="*/ 0 w 384"/>
              <a:gd name="T1" fmla="*/ 0 h 103"/>
              <a:gd name="T2" fmla="*/ 622583600 w 384"/>
              <a:gd name="T3" fmla="*/ 0 h 103"/>
              <a:gd name="T4" fmla="*/ 622583600 w 384"/>
              <a:gd name="T5" fmla="*/ 168558138 h 103"/>
              <a:gd name="T6" fmla="*/ 0 w 384"/>
              <a:gd name="T7" fmla="*/ 166921974 h 103"/>
              <a:gd name="T8" fmla="*/ 0 w 384"/>
              <a:gd name="T9" fmla="*/ 0 h 103"/>
              <a:gd name="T10" fmla="*/ 0 60000 65536"/>
              <a:gd name="T11" fmla="*/ 0 60000 65536"/>
              <a:gd name="T12" fmla="*/ 0 60000 65536"/>
              <a:gd name="T13" fmla="*/ 0 60000 65536"/>
              <a:gd name="T14" fmla="*/ 0 60000 65536"/>
              <a:gd name="T15" fmla="*/ 0 w 384"/>
              <a:gd name="T16" fmla="*/ 0 h 103"/>
              <a:gd name="T17" fmla="*/ 384 w 384"/>
              <a:gd name="T18" fmla="*/ 103 h 103"/>
            </a:gdLst>
            <a:ahLst/>
            <a:cxnLst>
              <a:cxn ang="T10">
                <a:pos x="T0" y="T1"/>
              </a:cxn>
              <a:cxn ang="T11">
                <a:pos x="T2" y="T3"/>
              </a:cxn>
              <a:cxn ang="T12">
                <a:pos x="T4" y="T5"/>
              </a:cxn>
              <a:cxn ang="T13">
                <a:pos x="T6" y="T7"/>
              </a:cxn>
              <a:cxn ang="T14">
                <a:pos x="T8" y="T9"/>
              </a:cxn>
            </a:cxnLst>
            <a:rect l="T15" t="T16" r="T17" b="T18"/>
            <a:pathLst>
              <a:path w="384" h="103">
                <a:moveTo>
                  <a:pt x="0" y="0"/>
                </a:moveTo>
                <a:lnTo>
                  <a:pt x="384" y="0"/>
                </a:lnTo>
                <a:lnTo>
                  <a:pt x="384" y="103"/>
                </a:lnTo>
                <a:lnTo>
                  <a:pt x="0" y="102"/>
                </a:lnTo>
                <a:lnTo>
                  <a:pt x="0" y="0"/>
                </a:lnTo>
                <a:close/>
              </a:path>
            </a:pathLst>
          </a:custGeom>
          <a:solidFill>
            <a:srgbClr val="8A3F35"/>
          </a:solidFill>
          <a:ln w="9525">
            <a:solidFill>
              <a:srgbClr val="8A3F35"/>
            </a:solidFill>
            <a:round/>
            <a:headEnd/>
            <a:tailEnd type="none" w="lg" len="lg"/>
          </a:ln>
        </p:spPr>
        <p:txBody>
          <a:bodyPr lIns="94037" tIns="94037" rIns="94037" bIns="94037" anchor="ctr">
            <a:prstTxWarp prst="textNoShape">
              <a:avLst/>
            </a:prstTxWarp>
          </a:bodyPr>
          <a:lstStyle/>
          <a:p>
            <a:endParaRPr lang="en-US" dirty="0"/>
          </a:p>
        </p:txBody>
      </p:sp>
      <p:sp>
        <p:nvSpPr>
          <p:cNvPr id="14" name="Rectangle 8"/>
          <p:cNvSpPr>
            <a:spLocks noChangeArrowheads="1"/>
          </p:cNvSpPr>
          <p:nvPr userDrawn="1"/>
        </p:nvSpPr>
        <p:spPr bwMode="auto">
          <a:xfrm>
            <a:off x="4075950" y="1454015"/>
            <a:ext cx="1389702" cy="451521"/>
          </a:xfrm>
          <a:prstGeom prst="rect">
            <a:avLst/>
          </a:prstGeom>
          <a:noFill/>
          <a:ln w="12700">
            <a:noFill/>
            <a:miter lim="800000"/>
            <a:headEnd/>
            <a:tailEnd/>
          </a:ln>
        </p:spPr>
        <p:txBody>
          <a:bodyPr wrap="none" lIns="94037" tIns="94037" rIns="94037" bIns="94037" anchor="ctr">
            <a:prstTxWarp prst="textNoShape">
              <a:avLst/>
            </a:prstTxWarp>
            <a:spAutoFit/>
          </a:bodyPr>
          <a:lstStyle/>
          <a:p>
            <a:pPr eaLnBrk="0" hangingPunct="0">
              <a:lnSpc>
                <a:spcPct val="100000"/>
              </a:lnSpc>
              <a:spcBef>
                <a:spcPct val="0"/>
              </a:spcBef>
              <a:buClrTx/>
              <a:buFontTx/>
              <a:buNone/>
            </a:pPr>
            <a:r>
              <a:rPr lang="en-US" sz="1700" b="0" dirty="0">
                <a:ea typeface="Arial" charset="0"/>
                <a:cs typeface="Arial" charset="0"/>
              </a:rPr>
              <a:t>Bulleted</a:t>
            </a:r>
            <a:r>
              <a:rPr lang="en-US" sz="1700" b="0" baseline="0" dirty="0">
                <a:ea typeface="Arial" charset="0"/>
                <a:cs typeface="Arial" charset="0"/>
              </a:rPr>
              <a:t> text</a:t>
            </a:r>
            <a:endParaRPr lang="en-US" sz="1700" b="0" dirty="0">
              <a:ea typeface="Arial" charset="0"/>
              <a:cs typeface="Arial" charset="0"/>
            </a:endParaRPr>
          </a:p>
        </p:txBody>
      </p:sp>
      <p:sp>
        <p:nvSpPr>
          <p:cNvPr id="15" name="Freeform 29"/>
          <p:cNvSpPr>
            <a:spLocks/>
          </p:cNvSpPr>
          <p:nvPr userDrawn="1"/>
        </p:nvSpPr>
        <p:spPr bwMode="auto">
          <a:xfrm>
            <a:off x="6824354" y="1522868"/>
            <a:ext cx="2385298" cy="646113"/>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chemeClr val="tx2"/>
          </a:solidFill>
          <a:ln w="12700">
            <a:solidFill>
              <a:schemeClr val="tx2"/>
            </a:solidFill>
            <a:round/>
            <a:headEnd/>
            <a:tailEnd/>
          </a:ln>
        </p:spPr>
        <p:txBody>
          <a:bodyPr lIns="94037" tIns="94037" rIns="94037" bIns="94037" anchor="ctr">
            <a:prstTxWarp prst="textNoShape">
              <a:avLst/>
            </a:prstTxWarp>
          </a:bodyPr>
          <a:lstStyle/>
          <a:p>
            <a:pPr algn="ctr">
              <a:lnSpc>
                <a:spcPct val="100000"/>
              </a:lnSpc>
              <a:spcBef>
                <a:spcPct val="0"/>
              </a:spcBef>
              <a:buClrTx/>
              <a:buFontTx/>
              <a:buNone/>
            </a:pPr>
            <a:r>
              <a:rPr lang="en-US" b="0" dirty="0">
                <a:ea typeface="Arial" charset="0"/>
                <a:cs typeface="Arial" charset="0"/>
              </a:rPr>
              <a:t>Text</a:t>
            </a:r>
          </a:p>
        </p:txBody>
      </p:sp>
      <p:sp>
        <p:nvSpPr>
          <p:cNvPr id="16" name="Freeform 30"/>
          <p:cNvSpPr>
            <a:spLocks/>
          </p:cNvSpPr>
          <p:nvPr userDrawn="1"/>
        </p:nvSpPr>
        <p:spPr bwMode="auto">
          <a:xfrm>
            <a:off x="6824354" y="2624594"/>
            <a:ext cx="2385298" cy="646113"/>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chemeClr val="tx1"/>
          </a:solidFill>
          <a:ln w="9525">
            <a:solidFill>
              <a:schemeClr val="tx1"/>
            </a:solidFill>
            <a:round/>
            <a:headEnd/>
            <a:tailEnd/>
          </a:ln>
        </p:spPr>
        <p:txBody>
          <a:bodyPr lIns="94037" tIns="94037" rIns="94037" bIns="94037" anchor="ctr">
            <a:prstTxWarp prst="textNoShape">
              <a:avLst/>
            </a:prstTxWarp>
          </a:bodyPr>
          <a:lstStyle/>
          <a:p>
            <a:pPr algn="ctr">
              <a:lnSpc>
                <a:spcPct val="100000"/>
              </a:lnSpc>
              <a:spcBef>
                <a:spcPct val="0"/>
              </a:spcBef>
              <a:buClrTx/>
              <a:buFontTx/>
              <a:buNone/>
            </a:pPr>
            <a:r>
              <a:rPr lang="en-US" b="0" dirty="0">
                <a:ea typeface="Arial" charset="0"/>
                <a:cs typeface="Arial" charset="0"/>
              </a:rPr>
              <a:t>Text</a:t>
            </a:r>
          </a:p>
        </p:txBody>
      </p:sp>
      <p:sp>
        <p:nvSpPr>
          <p:cNvPr id="17" name="Freeform 30"/>
          <p:cNvSpPr>
            <a:spLocks/>
          </p:cNvSpPr>
          <p:nvPr userDrawn="1"/>
        </p:nvSpPr>
        <p:spPr bwMode="auto">
          <a:xfrm>
            <a:off x="6824354" y="3727906"/>
            <a:ext cx="2385298" cy="646112"/>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chemeClr val="accent4"/>
          </a:solidFill>
          <a:ln w="9525">
            <a:solidFill>
              <a:schemeClr val="accent4"/>
            </a:solidFill>
            <a:round/>
            <a:headEnd/>
            <a:tailEnd/>
          </a:ln>
        </p:spPr>
        <p:txBody>
          <a:bodyPr lIns="94037" tIns="94037" rIns="94037" bIns="94037" anchor="ctr">
            <a:prstTxWarp prst="textNoShape">
              <a:avLst/>
            </a:prstTxWarp>
          </a:bodyPr>
          <a:lstStyle/>
          <a:p>
            <a:pPr algn="ctr">
              <a:lnSpc>
                <a:spcPct val="100000"/>
              </a:lnSpc>
              <a:spcBef>
                <a:spcPct val="0"/>
              </a:spcBef>
              <a:buClrTx/>
              <a:buFontTx/>
              <a:buNone/>
            </a:pPr>
            <a:r>
              <a:rPr lang="en-US" b="0" dirty="0">
                <a:ea typeface="Arial" charset="0"/>
                <a:cs typeface="Arial" charset="0"/>
              </a:rPr>
              <a:t>Text</a:t>
            </a:r>
          </a:p>
        </p:txBody>
      </p:sp>
      <p:sp>
        <p:nvSpPr>
          <p:cNvPr id="18" name="Line 2"/>
          <p:cNvSpPr>
            <a:spLocks noChangeShapeType="1"/>
          </p:cNvSpPr>
          <p:nvPr userDrawn="1"/>
        </p:nvSpPr>
        <p:spPr bwMode="auto">
          <a:xfrm>
            <a:off x="631878" y="5232000"/>
            <a:ext cx="1330167" cy="0"/>
          </a:xfrm>
          <a:prstGeom prst="line">
            <a:avLst/>
          </a:prstGeom>
          <a:noFill/>
          <a:ln w="19050">
            <a:solidFill>
              <a:schemeClr val="bg2"/>
            </a:solidFill>
            <a:round/>
            <a:headEnd/>
            <a:tailEnd type="triangle" w="med" len="med"/>
          </a:ln>
        </p:spPr>
        <p:txBody>
          <a:bodyPr wrap="none" lIns="94037" tIns="47019" rIns="94037" bIns="47019" anchor="ctr">
            <a:prstTxWarp prst="textNoShape">
              <a:avLst/>
            </a:prstTxWarp>
          </a:bodyPr>
          <a:lstStyle/>
          <a:p>
            <a:endParaRPr lang="en-US" dirty="0"/>
          </a:p>
        </p:txBody>
      </p:sp>
      <p:sp>
        <p:nvSpPr>
          <p:cNvPr id="19" name="Line 3"/>
          <p:cNvSpPr>
            <a:spLocks noChangeShapeType="1"/>
          </p:cNvSpPr>
          <p:nvPr userDrawn="1"/>
        </p:nvSpPr>
        <p:spPr bwMode="auto">
          <a:xfrm>
            <a:off x="631878" y="5608238"/>
            <a:ext cx="1330167" cy="0"/>
          </a:xfrm>
          <a:prstGeom prst="line">
            <a:avLst/>
          </a:prstGeom>
          <a:noFill/>
          <a:ln w="19050">
            <a:solidFill>
              <a:schemeClr val="bg2"/>
            </a:solidFill>
            <a:round/>
            <a:headEnd/>
            <a:tailEnd type="triangle" w="med" len="med"/>
          </a:ln>
        </p:spPr>
        <p:txBody>
          <a:bodyPr wrap="none" lIns="94037" tIns="47019" rIns="94037" bIns="47019" anchor="ctr">
            <a:prstTxWarp prst="textNoShape">
              <a:avLst/>
            </a:prstTxWarp>
          </a:bodyPr>
          <a:lstStyle/>
          <a:p>
            <a:endParaRPr lang="en-US" dirty="0"/>
          </a:p>
        </p:txBody>
      </p:sp>
      <p:sp>
        <p:nvSpPr>
          <p:cNvPr id="20" name="Line 4"/>
          <p:cNvSpPr>
            <a:spLocks noChangeShapeType="1"/>
          </p:cNvSpPr>
          <p:nvPr userDrawn="1"/>
        </p:nvSpPr>
        <p:spPr bwMode="auto">
          <a:xfrm flipH="1">
            <a:off x="631878" y="5419325"/>
            <a:ext cx="1330167" cy="0"/>
          </a:xfrm>
          <a:prstGeom prst="line">
            <a:avLst/>
          </a:prstGeom>
          <a:noFill/>
          <a:ln w="19050">
            <a:solidFill>
              <a:schemeClr val="bg2"/>
            </a:solidFill>
            <a:round/>
            <a:headEnd/>
            <a:tailEnd type="triangle" w="med" len="med"/>
          </a:ln>
        </p:spPr>
        <p:txBody>
          <a:bodyPr wrap="none" lIns="94037" tIns="47019" rIns="94037" bIns="47019" anchor="ctr">
            <a:prstTxWarp prst="textNoShape">
              <a:avLst/>
            </a:prstTxWarp>
          </a:bodyPr>
          <a:lstStyle/>
          <a:p>
            <a:endParaRPr lang="en-US" dirty="0"/>
          </a:p>
        </p:txBody>
      </p:sp>
      <p:sp>
        <p:nvSpPr>
          <p:cNvPr id="21" name="AutoShape 2"/>
          <p:cNvSpPr>
            <a:spLocks noChangeArrowheads="1"/>
          </p:cNvSpPr>
          <p:nvPr userDrawn="1"/>
        </p:nvSpPr>
        <p:spPr bwMode="gray">
          <a:xfrm>
            <a:off x="2438823" y="5172936"/>
            <a:ext cx="620078" cy="457200"/>
          </a:xfrm>
          <a:prstGeom prst="rightArrow">
            <a:avLst>
              <a:gd name="adj1" fmla="val 50000"/>
              <a:gd name="adj2" fmla="val 32292"/>
            </a:avLst>
          </a:prstGeom>
          <a:solidFill>
            <a:schemeClr val="bg2"/>
          </a:solidFill>
          <a:ln w="9525">
            <a:solidFill>
              <a:schemeClr val="bg2"/>
            </a:solidFill>
            <a:miter lim="800000"/>
            <a:headEnd/>
            <a:tailEnd/>
          </a:ln>
        </p:spPr>
        <p:txBody>
          <a:bodyPr wrap="none" lIns="94037" tIns="47019" rIns="94037" bIns="47019" anchor="ctr">
            <a:prstTxWarp prst="textNoShape">
              <a:avLst/>
            </a:prstTxWarp>
          </a:bodyPr>
          <a:lstStyle/>
          <a:p>
            <a:pPr algn="ctr">
              <a:lnSpc>
                <a:spcPct val="100000"/>
              </a:lnSpc>
              <a:spcBef>
                <a:spcPct val="0"/>
              </a:spcBef>
              <a:buClrTx/>
              <a:buFontTx/>
              <a:buNone/>
            </a:pPr>
            <a:endParaRPr lang="en-AU" b="1" dirty="0">
              <a:ea typeface="Arial" charset="0"/>
              <a:cs typeface="Arial" charset="0"/>
            </a:endParaRPr>
          </a:p>
        </p:txBody>
      </p:sp>
      <p:sp>
        <p:nvSpPr>
          <p:cNvPr id="22" name="Oval 2"/>
          <p:cNvSpPr>
            <a:spLocks noChangeArrowheads="1"/>
          </p:cNvSpPr>
          <p:nvPr userDrawn="1"/>
        </p:nvSpPr>
        <p:spPr bwMode="auto">
          <a:xfrm>
            <a:off x="4629307" y="2222880"/>
            <a:ext cx="310039" cy="295275"/>
          </a:xfrm>
          <a:prstGeom prst="ellipse">
            <a:avLst/>
          </a:prstGeom>
          <a:solidFill>
            <a:schemeClr val="bg2"/>
          </a:solidFill>
          <a:ln w="19050">
            <a:solidFill>
              <a:schemeClr val="bg2"/>
            </a:solidFill>
            <a:round/>
            <a:headEnd/>
            <a:tailEnd/>
          </a:ln>
        </p:spPr>
        <p:txBody>
          <a:bodyPr wrap="none" lIns="94037" tIns="47019" rIns="94037" bIns="47019" anchor="ctr">
            <a:prstTxWarp prst="textNoShape">
              <a:avLst/>
            </a:prstTxWarp>
          </a:bodyPr>
          <a:lstStyle/>
          <a:p>
            <a:pPr algn="ctr">
              <a:lnSpc>
                <a:spcPct val="100000"/>
              </a:lnSpc>
              <a:spcBef>
                <a:spcPct val="0"/>
              </a:spcBef>
              <a:buClrTx/>
              <a:buFontTx/>
              <a:buNone/>
            </a:pPr>
            <a:r>
              <a:rPr lang="en-US" sz="1500" b="1" dirty="0">
                <a:solidFill>
                  <a:schemeClr val="bg1"/>
                </a:solidFill>
                <a:ea typeface="Arial" charset="0"/>
                <a:cs typeface="Arial" charset="0"/>
              </a:rPr>
              <a:t>1</a:t>
            </a:r>
          </a:p>
        </p:txBody>
      </p:sp>
      <p:sp>
        <p:nvSpPr>
          <p:cNvPr id="23" name="Oval 3"/>
          <p:cNvSpPr>
            <a:spLocks noChangeArrowheads="1"/>
          </p:cNvSpPr>
          <p:nvPr userDrawn="1"/>
        </p:nvSpPr>
        <p:spPr bwMode="auto">
          <a:xfrm>
            <a:off x="4629307" y="2586417"/>
            <a:ext cx="310039" cy="295275"/>
          </a:xfrm>
          <a:prstGeom prst="ellipse">
            <a:avLst/>
          </a:prstGeom>
          <a:solidFill>
            <a:srgbClr val="BEBEBE"/>
          </a:solidFill>
          <a:ln w="19050">
            <a:solidFill>
              <a:schemeClr val="bg2"/>
            </a:solidFill>
            <a:round/>
            <a:headEnd/>
            <a:tailEnd/>
          </a:ln>
        </p:spPr>
        <p:txBody>
          <a:bodyPr wrap="none" lIns="94037" tIns="47019" rIns="94037" bIns="47019" anchor="ctr">
            <a:prstTxWarp prst="textNoShape">
              <a:avLst/>
            </a:prstTxWarp>
          </a:bodyPr>
          <a:lstStyle/>
          <a:p>
            <a:pPr algn="ctr">
              <a:lnSpc>
                <a:spcPct val="100000"/>
              </a:lnSpc>
              <a:spcBef>
                <a:spcPct val="0"/>
              </a:spcBef>
              <a:buClrTx/>
              <a:buFontTx/>
              <a:buNone/>
            </a:pPr>
            <a:r>
              <a:rPr lang="en-US" sz="1500" b="1" dirty="0">
                <a:solidFill>
                  <a:schemeClr val="bg1"/>
                </a:solidFill>
                <a:ea typeface="Arial" charset="0"/>
                <a:cs typeface="Arial" charset="0"/>
              </a:rPr>
              <a:t>2</a:t>
            </a:r>
          </a:p>
        </p:txBody>
      </p:sp>
      <p:sp>
        <p:nvSpPr>
          <p:cNvPr id="24" name="Oval 4"/>
          <p:cNvSpPr>
            <a:spLocks noChangeArrowheads="1"/>
          </p:cNvSpPr>
          <p:nvPr userDrawn="1"/>
        </p:nvSpPr>
        <p:spPr bwMode="auto">
          <a:xfrm>
            <a:off x="4629307" y="2949954"/>
            <a:ext cx="310039" cy="295275"/>
          </a:xfrm>
          <a:prstGeom prst="ellipse">
            <a:avLst/>
          </a:prstGeom>
          <a:solidFill>
            <a:srgbClr val="BEBEBE"/>
          </a:solidFill>
          <a:ln w="19050">
            <a:solidFill>
              <a:schemeClr val="bg2"/>
            </a:solidFill>
            <a:round/>
            <a:headEnd/>
            <a:tailEnd/>
          </a:ln>
        </p:spPr>
        <p:txBody>
          <a:bodyPr wrap="none" lIns="94037" tIns="47019" rIns="94037" bIns="47019" anchor="ctr">
            <a:prstTxWarp prst="textNoShape">
              <a:avLst/>
            </a:prstTxWarp>
          </a:bodyPr>
          <a:lstStyle/>
          <a:p>
            <a:pPr algn="ctr">
              <a:lnSpc>
                <a:spcPct val="100000"/>
              </a:lnSpc>
              <a:spcBef>
                <a:spcPct val="0"/>
              </a:spcBef>
              <a:buClrTx/>
              <a:buFontTx/>
              <a:buNone/>
            </a:pPr>
            <a:r>
              <a:rPr lang="en-US" sz="1500" b="1" dirty="0">
                <a:solidFill>
                  <a:schemeClr val="bg1"/>
                </a:solidFill>
                <a:ea typeface="Arial" charset="0"/>
                <a:cs typeface="Arial" charset="0"/>
              </a:rPr>
              <a:t>3</a:t>
            </a:r>
          </a:p>
        </p:txBody>
      </p:sp>
      <p:sp>
        <p:nvSpPr>
          <p:cNvPr id="25" name="Oval 5"/>
          <p:cNvSpPr>
            <a:spLocks noChangeArrowheads="1"/>
          </p:cNvSpPr>
          <p:nvPr userDrawn="1"/>
        </p:nvSpPr>
        <p:spPr bwMode="auto">
          <a:xfrm>
            <a:off x="4629307" y="3328158"/>
            <a:ext cx="310039" cy="295275"/>
          </a:xfrm>
          <a:prstGeom prst="ellipse">
            <a:avLst/>
          </a:prstGeom>
          <a:solidFill>
            <a:srgbClr val="BEBEBE"/>
          </a:solidFill>
          <a:ln w="19050">
            <a:solidFill>
              <a:schemeClr val="bg2"/>
            </a:solidFill>
            <a:round/>
            <a:headEnd/>
            <a:tailEnd/>
          </a:ln>
        </p:spPr>
        <p:txBody>
          <a:bodyPr wrap="none" lIns="94037" tIns="47019" rIns="94037" bIns="47019" anchor="ctr">
            <a:prstTxWarp prst="textNoShape">
              <a:avLst/>
            </a:prstTxWarp>
          </a:bodyPr>
          <a:lstStyle/>
          <a:p>
            <a:pPr algn="ctr">
              <a:lnSpc>
                <a:spcPct val="100000"/>
              </a:lnSpc>
              <a:spcBef>
                <a:spcPct val="0"/>
              </a:spcBef>
              <a:buClrTx/>
              <a:buFontTx/>
              <a:buNone/>
            </a:pPr>
            <a:r>
              <a:rPr lang="en-US" sz="1500" b="1" dirty="0">
                <a:solidFill>
                  <a:schemeClr val="bg1"/>
                </a:solidFill>
                <a:ea typeface="Arial" charset="0"/>
                <a:cs typeface="Arial" charset="0"/>
              </a:rPr>
              <a:t>4</a:t>
            </a:r>
          </a:p>
        </p:txBody>
      </p:sp>
      <p:sp>
        <p:nvSpPr>
          <p:cNvPr id="26" name="Oval 6"/>
          <p:cNvSpPr>
            <a:spLocks noChangeArrowheads="1"/>
          </p:cNvSpPr>
          <p:nvPr userDrawn="1"/>
        </p:nvSpPr>
        <p:spPr bwMode="auto">
          <a:xfrm>
            <a:off x="4629307" y="3691695"/>
            <a:ext cx="310039" cy="295275"/>
          </a:xfrm>
          <a:prstGeom prst="ellipse">
            <a:avLst/>
          </a:prstGeom>
          <a:solidFill>
            <a:srgbClr val="BEBEBE"/>
          </a:solidFill>
          <a:ln w="19050">
            <a:solidFill>
              <a:schemeClr val="bg2"/>
            </a:solidFill>
            <a:round/>
            <a:headEnd/>
            <a:tailEnd/>
          </a:ln>
        </p:spPr>
        <p:txBody>
          <a:bodyPr wrap="none" lIns="94037" tIns="47019" rIns="94037" bIns="47019" anchor="ctr">
            <a:prstTxWarp prst="textNoShape">
              <a:avLst/>
            </a:prstTxWarp>
          </a:bodyPr>
          <a:lstStyle/>
          <a:p>
            <a:pPr algn="ctr">
              <a:lnSpc>
                <a:spcPct val="100000"/>
              </a:lnSpc>
              <a:spcBef>
                <a:spcPct val="0"/>
              </a:spcBef>
              <a:buClrTx/>
              <a:buFontTx/>
              <a:buNone/>
            </a:pPr>
            <a:r>
              <a:rPr lang="en-US" sz="1500" b="1" dirty="0">
                <a:solidFill>
                  <a:schemeClr val="bg1"/>
                </a:solidFill>
                <a:ea typeface="Arial" charset="0"/>
                <a:cs typeface="Arial" charset="0"/>
              </a:rPr>
              <a:t>5</a:t>
            </a:r>
          </a:p>
        </p:txBody>
      </p:sp>
      <p:sp>
        <p:nvSpPr>
          <p:cNvPr id="27" name="Oval 7"/>
          <p:cNvSpPr>
            <a:spLocks noChangeArrowheads="1"/>
          </p:cNvSpPr>
          <p:nvPr userDrawn="1"/>
        </p:nvSpPr>
        <p:spPr bwMode="auto">
          <a:xfrm>
            <a:off x="4629307" y="4055233"/>
            <a:ext cx="310039" cy="295275"/>
          </a:xfrm>
          <a:prstGeom prst="ellipse">
            <a:avLst/>
          </a:prstGeom>
          <a:solidFill>
            <a:srgbClr val="BEBEBE"/>
          </a:solidFill>
          <a:ln w="19050">
            <a:solidFill>
              <a:schemeClr val="bg2"/>
            </a:solidFill>
            <a:round/>
            <a:headEnd/>
            <a:tailEnd/>
          </a:ln>
        </p:spPr>
        <p:txBody>
          <a:bodyPr wrap="none" lIns="94037" tIns="47019" rIns="94037" bIns="47019" anchor="ctr">
            <a:prstTxWarp prst="textNoShape">
              <a:avLst/>
            </a:prstTxWarp>
          </a:bodyPr>
          <a:lstStyle/>
          <a:p>
            <a:pPr algn="ctr">
              <a:lnSpc>
                <a:spcPct val="100000"/>
              </a:lnSpc>
              <a:spcBef>
                <a:spcPct val="0"/>
              </a:spcBef>
              <a:buClrTx/>
              <a:buFontTx/>
              <a:buNone/>
            </a:pPr>
            <a:r>
              <a:rPr lang="en-US" sz="1500" b="1" dirty="0">
                <a:solidFill>
                  <a:schemeClr val="bg1"/>
                </a:solidFill>
                <a:ea typeface="Arial" charset="0"/>
                <a:cs typeface="Arial" charset="0"/>
              </a:rPr>
              <a:t>6</a:t>
            </a:r>
          </a:p>
        </p:txBody>
      </p:sp>
      <p:sp>
        <p:nvSpPr>
          <p:cNvPr id="28" name="Oval 8"/>
          <p:cNvSpPr>
            <a:spLocks noChangeArrowheads="1"/>
          </p:cNvSpPr>
          <p:nvPr userDrawn="1"/>
        </p:nvSpPr>
        <p:spPr bwMode="auto">
          <a:xfrm>
            <a:off x="4629307" y="4418770"/>
            <a:ext cx="310039" cy="295275"/>
          </a:xfrm>
          <a:prstGeom prst="ellipse">
            <a:avLst/>
          </a:prstGeom>
          <a:solidFill>
            <a:srgbClr val="BEBEBE"/>
          </a:solidFill>
          <a:ln w="19050">
            <a:solidFill>
              <a:schemeClr val="bg2"/>
            </a:solidFill>
            <a:round/>
            <a:headEnd/>
            <a:tailEnd/>
          </a:ln>
        </p:spPr>
        <p:txBody>
          <a:bodyPr wrap="none" lIns="94037" tIns="47019" rIns="94037" bIns="47019" anchor="ctr">
            <a:prstTxWarp prst="textNoShape">
              <a:avLst/>
            </a:prstTxWarp>
          </a:bodyPr>
          <a:lstStyle/>
          <a:p>
            <a:pPr algn="ctr">
              <a:lnSpc>
                <a:spcPct val="100000"/>
              </a:lnSpc>
              <a:spcBef>
                <a:spcPct val="0"/>
              </a:spcBef>
              <a:buClrTx/>
              <a:buFontTx/>
              <a:buNone/>
            </a:pPr>
            <a:r>
              <a:rPr lang="en-US" sz="1500" b="1" dirty="0">
                <a:solidFill>
                  <a:schemeClr val="bg1"/>
                </a:solidFill>
                <a:ea typeface="Arial" charset="0"/>
                <a:cs typeface="Arial" charset="0"/>
              </a:rPr>
              <a:t>7</a:t>
            </a:r>
          </a:p>
        </p:txBody>
      </p:sp>
      <p:sp>
        <p:nvSpPr>
          <p:cNvPr id="29" name="Oval 9"/>
          <p:cNvSpPr>
            <a:spLocks noChangeArrowheads="1"/>
          </p:cNvSpPr>
          <p:nvPr userDrawn="1"/>
        </p:nvSpPr>
        <p:spPr bwMode="auto">
          <a:xfrm>
            <a:off x="4629307" y="4782308"/>
            <a:ext cx="310039" cy="295275"/>
          </a:xfrm>
          <a:prstGeom prst="ellipse">
            <a:avLst/>
          </a:prstGeom>
          <a:solidFill>
            <a:srgbClr val="BEBEBE"/>
          </a:solidFill>
          <a:ln w="19050">
            <a:solidFill>
              <a:schemeClr val="bg2"/>
            </a:solidFill>
            <a:round/>
            <a:headEnd/>
            <a:tailEnd/>
          </a:ln>
        </p:spPr>
        <p:txBody>
          <a:bodyPr wrap="none" lIns="94037" tIns="47019" rIns="94037" bIns="47019" anchor="ctr">
            <a:prstTxWarp prst="textNoShape">
              <a:avLst/>
            </a:prstTxWarp>
          </a:bodyPr>
          <a:lstStyle/>
          <a:p>
            <a:pPr algn="ctr">
              <a:lnSpc>
                <a:spcPct val="100000"/>
              </a:lnSpc>
              <a:spcBef>
                <a:spcPct val="0"/>
              </a:spcBef>
              <a:buClrTx/>
              <a:buFontTx/>
              <a:buNone/>
            </a:pPr>
            <a:r>
              <a:rPr lang="en-US" sz="1500" b="1" dirty="0">
                <a:solidFill>
                  <a:schemeClr val="bg1"/>
                </a:solidFill>
                <a:ea typeface="Arial" charset="0"/>
                <a:cs typeface="Arial" charset="0"/>
              </a:rPr>
              <a:t>8</a:t>
            </a:r>
          </a:p>
        </p:txBody>
      </p:sp>
      <p:sp>
        <p:nvSpPr>
          <p:cNvPr id="30" name="Oval 10"/>
          <p:cNvSpPr>
            <a:spLocks noChangeArrowheads="1"/>
          </p:cNvSpPr>
          <p:nvPr userDrawn="1"/>
        </p:nvSpPr>
        <p:spPr bwMode="auto">
          <a:xfrm>
            <a:off x="4629307" y="5145845"/>
            <a:ext cx="310039" cy="295275"/>
          </a:xfrm>
          <a:prstGeom prst="ellipse">
            <a:avLst/>
          </a:prstGeom>
          <a:solidFill>
            <a:srgbClr val="BEBEBE"/>
          </a:solidFill>
          <a:ln w="19050">
            <a:solidFill>
              <a:schemeClr val="bg2"/>
            </a:solidFill>
            <a:round/>
            <a:headEnd/>
            <a:tailEnd/>
          </a:ln>
        </p:spPr>
        <p:txBody>
          <a:bodyPr wrap="none" lIns="94037" tIns="47019" rIns="94037" bIns="47019" anchor="ctr">
            <a:prstTxWarp prst="textNoShape">
              <a:avLst/>
            </a:prstTxWarp>
          </a:bodyPr>
          <a:lstStyle/>
          <a:p>
            <a:pPr algn="ctr">
              <a:lnSpc>
                <a:spcPct val="100000"/>
              </a:lnSpc>
              <a:spcBef>
                <a:spcPct val="0"/>
              </a:spcBef>
              <a:buClrTx/>
              <a:buFontTx/>
              <a:buNone/>
            </a:pPr>
            <a:r>
              <a:rPr lang="en-US" sz="1500" b="1" dirty="0">
                <a:solidFill>
                  <a:schemeClr val="bg1"/>
                </a:solidFill>
                <a:ea typeface="Arial" charset="0"/>
                <a:cs typeface="Arial" charset="0"/>
              </a:rPr>
              <a:t>9</a:t>
            </a:r>
          </a:p>
        </p:txBody>
      </p:sp>
      <p:sp>
        <p:nvSpPr>
          <p:cNvPr id="31" name="Oval 11"/>
          <p:cNvSpPr>
            <a:spLocks noChangeArrowheads="1"/>
          </p:cNvSpPr>
          <p:nvPr userDrawn="1"/>
        </p:nvSpPr>
        <p:spPr bwMode="auto">
          <a:xfrm>
            <a:off x="4629307" y="5487339"/>
            <a:ext cx="310039" cy="295275"/>
          </a:xfrm>
          <a:prstGeom prst="ellipse">
            <a:avLst/>
          </a:prstGeom>
          <a:solidFill>
            <a:srgbClr val="BEBEBE"/>
          </a:solidFill>
          <a:ln w="19050">
            <a:solidFill>
              <a:schemeClr val="bg2"/>
            </a:solidFill>
            <a:round/>
            <a:headEnd/>
            <a:tailEnd/>
          </a:ln>
        </p:spPr>
        <p:txBody>
          <a:bodyPr wrap="none" lIns="94037" tIns="47019" rIns="94037" bIns="47019" anchor="ctr">
            <a:prstTxWarp prst="textNoShape">
              <a:avLst/>
            </a:prstTxWarp>
          </a:bodyPr>
          <a:lstStyle/>
          <a:p>
            <a:pPr algn="ctr">
              <a:lnSpc>
                <a:spcPct val="100000"/>
              </a:lnSpc>
              <a:spcBef>
                <a:spcPct val="0"/>
              </a:spcBef>
              <a:buClrTx/>
              <a:buFontTx/>
              <a:buNone/>
            </a:pPr>
            <a:r>
              <a:rPr lang="en-US" sz="1500" b="1" dirty="0" smtClean="0">
                <a:solidFill>
                  <a:schemeClr val="bg1"/>
                </a:solidFill>
                <a:ea typeface="Arial" charset="0"/>
                <a:cs typeface="Arial" charset="0"/>
              </a:rPr>
              <a:t>10</a:t>
            </a:r>
            <a:endParaRPr lang="en-US" sz="1500" b="1" dirty="0">
              <a:solidFill>
                <a:schemeClr val="bg1"/>
              </a:solidFill>
              <a:ea typeface="Arial" charset="0"/>
              <a:cs typeface="Arial" charset="0"/>
            </a:endParaRPr>
          </a:p>
        </p:txBody>
      </p:sp>
      <p:sp>
        <p:nvSpPr>
          <p:cNvPr id="32" name="Freeform 31"/>
          <p:cNvSpPr>
            <a:spLocks/>
          </p:cNvSpPr>
          <p:nvPr userDrawn="1"/>
        </p:nvSpPr>
        <p:spPr bwMode="auto">
          <a:xfrm>
            <a:off x="6824354" y="4803670"/>
            <a:ext cx="2385298" cy="646112"/>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8A4435"/>
          </a:solidFill>
          <a:ln w="9525">
            <a:solidFill>
              <a:srgbClr val="8A4435"/>
            </a:solidFill>
            <a:round/>
            <a:headEnd/>
            <a:tailEnd/>
          </a:ln>
        </p:spPr>
        <p:txBody>
          <a:bodyPr lIns="94037" tIns="94037" rIns="94037" bIns="94037" anchor="ctr">
            <a:prstTxWarp prst="textNoShape">
              <a:avLst/>
            </a:prstTxWarp>
          </a:bodyPr>
          <a:lstStyle/>
          <a:p>
            <a:pPr algn="ctr">
              <a:lnSpc>
                <a:spcPct val="100000"/>
              </a:lnSpc>
              <a:spcBef>
                <a:spcPct val="0"/>
              </a:spcBef>
              <a:buClrTx/>
              <a:buFontTx/>
              <a:buNone/>
            </a:pPr>
            <a:r>
              <a:rPr lang="en-US" b="0" dirty="0">
                <a:ea typeface="Arial" charset="0"/>
                <a:cs typeface="Arial" charset="0"/>
              </a:rPr>
              <a:t>Text</a:t>
            </a:r>
          </a:p>
        </p:txBody>
      </p:sp>
      <p:sp>
        <p:nvSpPr>
          <p:cNvPr id="33" name="Title 2"/>
          <p:cNvSpPr txBox="1">
            <a:spLocks/>
          </p:cNvSpPr>
          <p:nvPr userDrawn="1"/>
        </p:nvSpPr>
        <p:spPr>
          <a:xfrm>
            <a:off x="466344" y="56770"/>
            <a:ext cx="7013448" cy="678187"/>
          </a:xfrm>
          <a:prstGeom prst="rect">
            <a:avLst/>
          </a:prstGeom>
        </p:spPr>
        <p:txBody>
          <a:bodyPr vert="horz" lIns="0" tIns="47019" rIns="94037" bIns="47019" rtlCol="0" anchor="ctr">
            <a:noAutofit/>
          </a:bodyPr>
          <a:lstStyle>
            <a:lvl1pPr algn="l" defTabSz="470187" rtl="0" eaLnBrk="1" latinLnBrk="0" hangingPunct="1">
              <a:lnSpc>
                <a:spcPts val="2674"/>
              </a:lnSpc>
              <a:spcBef>
                <a:spcPct val="0"/>
              </a:spcBef>
              <a:buNone/>
              <a:defRPr sz="2200" kern="1200">
                <a:solidFill>
                  <a:schemeClr val="tx2"/>
                </a:solidFill>
                <a:latin typeface="+mj-lt"/>
                <a:ea typeface="+mj-ea"/>
                <a:cs typeface="+mj-cs"/>
              </a:defRPr>
            </a:lvl1pPr>
          </a:lstStyle>
          <a:p>
            <a:r>
              <a:rPr lang="en-US" dirty="0" smtClean="0"/>
              <a:t>Graphics – to use go to master view and copy and paste into new slide</a:t>
            </a:r>
            <a:endParaRPr lang="en-US" dirty="0"/>
          </a:p>
        </p:txBody>
      </p:sp>
      <p:sp>
        <p:nvSpPr>
          <p:cNvPr id="34" name="Slide Number Placeholder 2"/>
          <p:cNvSpPr>
            <a:spLocks noGrp="1"/>
          </p:cNvSpPr>
          <p:nvPr>
            <p:ph type="sldNum" sz="quarter" idx="4"/>
          </p:nvPr>
        </p:nvSpPr>
        <p:spPr>
          <a:xfrm>
            <a:off x="6915839" y="6528126"/>
            <a:ext cx="2241550" cy="365125"/>
          </a:xfrm>
          <a:prstGeom prst="rect">
            <a:avLst/>
          </a:prstGeom>
        </p:spPr>
        <p:txBody>
          <a:bodyPr vert="horz" lIns="0" tIns="45720" rIns="0" bIns="45720" rtlCol="0" anchor="ctr"/>
          <a:lstStyle>
            <a:lvl1pPr algn="r">
              <a:defRPr sz="800">
                <a:solidFill>
                  <a:schemeClr val="tx1"/>
                </a:solidFill>
              </a:defRPr>
            </a:lvl1pPr>
          </a:lstStyle>
          <a:p>
            <a:fld id="{E334C435-3550-4B40-8E5D-E5DFB00ACBB8}" type="slidenum">
              <a:rPr lang="en-US" smtClean="0"/>
              <a:pPr/>
              <a:t>‹#›</a:t>
            </a:fld>
            <a:endParaRPr lang="en-US" dirty="0"/>
          </a:p>
        </p:txBody>
      </p:sp>
    </p:spTree>
    <p:extLst>
      <p:ext uri="{BB962C8B-B14F-4D97-AF65-F5344CB8AC3E}">
        <p14:creationId xmlns:p14="http://schemas.microsoft.com/office/powerpoint/2010/main" val="926728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9" descr="HW_New_TitlePage_x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9525"/>
            <a:ext cx="96186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Hilton logo_blk typ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 y="496888"/>
            <a:ext cx="284321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95330" y="2444758"/>
            <a:ext cx="8228013" cy="1235075"/>
          </a:xfrm>
        </p:spPr>
        <p:txBody>
          <a:bodyPr anchor="t"/>
          <a:lstStyle>
            <a:lvl1pPr>
              <a:defRPr sz="28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708025" y="4641858"/>
            <a:ext cx="5626100" cy="504825"/>
          </a:xfrm>
        </p:spPr>
        <p:txBody>
          <a:bodyPr/>
          <a:lstStyle>
            <a:lvl1pPr>
              <a:spcBef>
                <a:spcPct val="10000"/>
              </a:spcBef>
              <a:defRPr/>
            </a:lvl1pPr>
          </a:lstStyle>
          <a:p>
            <a:r>
              <a:rPr lang="en-US" smtClean="0"/>
              <a:t>Click to edit Master subtitle style</a:t>
            </a:r>
            <a:endParaRPr lang="en-US"/>
          </a:p>
        </p:txBody>
      </p:sp>
    </p:spTree>
    <p:extLst>
      <p:ext uri="{BB962C8B-B14F-4D97-AF65-F5344CB8AC3E}">
        <p14:creationId xmlns:p14="http://schemas.microsoft.com/office/powerpoint/2010/main" val="211330760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CE621A1A-E63C-419B-B088-C1E944BF1867}" type="slidenum">
              <a:rPr lang="en-US">
                <a:solidFill>
                  <a:srgbClr val="000000"/>
                </a:solidFill>
              </a:rPr>
              <a:pPr>
                <a:defRPr/>
              </a:pPr>
              <a:t>‹#›</a:t>
            </a:fld>
            <a:endParaRPr lang="en-US" dirty="0">
              <a:solidFill>
                <a:srgbClr val="000000"/>
              </a:solidFill>
            </a:endParaRPr>
          </a:p>
        </p:txBody>
      </p:sp>
      <p:sp>
        <p:nvSpPr>
          <p:cNvPr id="7" name="Rectangle 5"/>
          <p:cNvSpPr>
            <a:spLocks noGrp="1" noChangeArrowheads="1"/>
          </p:cNvSpPr>
          <p:nvPr>
            <p:ph type="ftr" sz="quarter" idx="3"/>
          </p:nvPr>
        </p:nvSpPr>
        <p:spPr bwMode="auto">
          <a:xfrm>
            <a:off x="3429002" y="6662742"/>
            <a:ext cx="2746375" cy="14763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a:lnSpc>
                <a:spcPct val="120000"/>
              </a:lnSpc>
              <a:defRPr sz="800" b="0">
                <a:solidFill>
                  <a:schemeClr val="tx1"/>
                </a:solidFill>
                <a:ea typeface="ＭＳ Ｐゴシック" charset="-128"/>
                <a:cs typeface="+mn-cs"/>
              </a:defRPr>
            </a:lvl1pPr>
          </a:lstStyle>
          <a:p>
            <a:pPr defTabSz="914400" fontAlgn="base">
              <a:spcBef>
                <a:spcPct val="0"/>
              </a:spcBef>
              <a:spcAft>
                <a:spcPct val="0"/>
              </a:spcAft>
              <a:defRPr/>
            </a:pPr>
            <a:r>
              <a:rPr lang="en-US" dirty="0" smtClean="0">
                <a:solidFill>
                  <a:srgbClr val="000000"/>
                </a:solidFill>
              </a:rPr>
              <a:t>© 2015 Hilton Worldwide Confidential &amp; Proprietary</a:t>
            </a:r>
            <a:endParaRPr lang="en-US" dirty="0">
              <a:solidFill>
                <a:srgbClr val="000000"/>
              </a:solidFill>
            </a:endParaRPr>
          </a:p>
        </p:txBody>
      </p:sp>
    </p:spTree>
    <p:extLst>
      <p:ext uri="{BB962C8B-B14F-4D97-AF65-F5344CB8AC3E}">
        <p14:creationId xmlns:p14="http://schemas.microsoft.com/office/powerpoint/2010/main" val="301572286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E31338E4-2E31-487F-A738-ED55FE5A22F7}" type="slidenum">
              <a:rPr lang="en-US">
                <a:solidFill>
                  <a:srgbClr val="000000"/>
                </a:solidFill>
              </a:rPr>
              <a:pPr>
                <a:defRPr/>
              </a:pPr>
              <a:t>‹#›</a:t>
            </a:fld>
            <a:endParaRPr lang="en-US" dirty="0">
              <a:solidFill>
                <a:srgbClr val="000000"/>
              </a:solidFill>
            </a:endParaRPr>
          </a:p>
        </p:txBody>
      </p:sp>
      <p:sp>
        <p:nvSpPr>
          <p:cNvPr id="5" name="Rectangle 5"/>
          <p:cNvSpPr>
            <a:spLocks noGrp="1" noChangeArrowheads="1"/>
          </p:cNvSpPr>
          <p:nvPr>
            <p:ph type="ftr" sz="quarter" idx="3"/>
          </p:nvPr>
        </p:nvSpPr>
        <p:spPr bwMode="auto">
          <a:xfrm>
            <a:off x="3429002" y="6662742"/>
            <a:ext cx="2746375" cy="14763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a:lnSpc>
                <a:spcPct val="120000"/>
              </a:lnSpc>
              <a:defRPr sz="800" b="0">
                <a:solidFill>
                  <a:schemeClr val="tx1"/>
                </a:solidFill>
                <a:ea typeface="ＭＳ Ｐゴシック" charset="-128"/>
                <a:cs typeface="+mn-cs"/>
              </a:defRPr>
            </a:lvl1pPr>
          </a:lstStyle>
          <a:p>
            <a:pPr defTabSz="914400" fontAlgn="base">
              <a:spcBef>
                <a:spcPct val="0"/>
              </a:spcBef>
              <a:spcAft>
                <a:spcPct val="0"/>
              </a:spcAft>
              <a:defRPr/>
            </a:pPr>
            <a:r>
              <a:rPr lang="en-US" dirty="0" smtClean="0">
                <a:solidFill>
                  <a:srgbClr val="000000"/>
                </a:solidFill>
              </a:rPr>
              <a:t>© 2015 Hilton Worldwide Confidential &amp; Proprietary</a:t>
            </a:r>
            <a:endParaRPr lang="en-US" dirty="0">
              <a:solidFill>
                <a:srgbClr val="000000"/>
              </a:solidFill>
            </a:endParaRPr>
          </a:p>
        </p:txBody>
      </p:sp>
    </p:spTree>
    <p:extLst>
      <p:ext uri="{BB962C8B-B14F-4D97-AF65-F5344CB8AC3E}">
        <p14:creationId xmlns:p14="http://schemas.microsoft.com/office/powerpoint/2010/main" val="253125400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7" y="138117"/>
            <a:ext cx="7423150" cy="7270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17" y="1600200"/>
            <a:ext cx="8688387" cy="4572000"/>
          </a:xfrm>
        </p:spPr>
        <p:txBody>
          <a:bodyPr/>
          <a:lstStyle/>
          <a:p>
            <a:pPr lvl="0"/>
            <a:r>
              <a:rPr lang="en-US" noProof="0" dirty="0" smtClean="0"/>
              <a:t>Click icon to add table</a:t>
            </a:r>
          </a:p>
        </p:txBody>
      </p:sp>
      <p:sp>
        <p:nvSpPr>
          <p:cNvPr id="5" name="Rectangle 6"/>
          <p:cNvSpPr>
            <a:spLocks noGrp="1" noChangeArrowheads="1"/>
          </p:cNvSpPr>
          <p:nvPr>
            <p:ph type="sldNum" sz="quarter" idx="11"/>
          </p:nvPr>
        </p:nvSpPr>
        <p:spPr>
          <a:ln/>
        </p:spPr>
        <p:txBody>
          <a:bodyPr/>
          <a:lstStyle>
            <a:lvl1pPr>
              <a:defRPr/>
            </a:lvl1pPr>
          </a:lstStyle>
          <a:p>
            <a:pPr>
              <a:defRPr/>
            </a:pPr>
            <a:fld id="{11F4DC3A-AF04-485E-AB60-A2B0D2D447BB}" type="slidenum">
              <a:rPr lang="en-US">
                <a:solidFill>
                  <a:srgbClr val="000000"/>
                </a:solidFill>
              </a:rPr>
              <a:pPr>
                <a:defRPr/>
              </a:pPr>
              <a:t>‹#›</a:t>
            </a:fld>
            <a:endParaRPr lang="en-US" dirty="0">
              <a:solidFill>
                <a:srgbClr val="000000"/>
              </a:solidFill>
            </a:endParaRPr>
          </a:p>
        </p:txBody>
      </p:sp>
      <p:sp>
        <p:nvSpPr>
          <p:cNvPr id="6" name="Footer Placeholder 5"/>
          <p:cNvSpPr>
            <a:spLocks noGrp="1" noChangeArrowheads="1"/>
          </p:cNvSpPr>
          <p:nvPr>
            <p:ph type="ftr" sz="quarter" idx="3"/>
          </p:nvPr>
        </p:nvSpPr>
        <p:spPr bwMode="auto">
          <a:xfrm>
            <a:off x="3429002" y="6662742"/>
            <a:ext cx="2746375" cy="14763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a:lnSpc>
                <a:spcPct val="120000"/>
              </a:lnSpc>
              <a:defRPr sz="800" b="0">
                <a:solidFill>
                  <a:schemeClr val="tx1"/>
                </a:solidFill>
                <a:ea typeface="ＭＳ Ｐゴシック" charset="-128"/>
                <a:cs typeface="+mn-cs"/>
              </a:defRPr>
            </a:lvl1pPr>
          </a:lstStyle>
          <a:p>
            <a:pPr defTabSz="914400" fontAlgn="base">
              <a:spcBef>
                <a:spcPct val="0"/>
              </a:spcBef>
              <a:spcAft>
                <a:spcPct val="0"/>
              </a:spcAft>
              <a:defRPr/>
            </a:pPr>
            <a:r>
              <a:rPr lang="en-US" dirty="0" smtClean="0">
                <a:solidFill>
                  <a:srgbClr val="000000"/>
                </a:solidFill>
              </a:rPr>
              <a:t>© 2015 Hilton Worldwide Confidential &amp; Proprietary</a:t>
            </a:r>
            <a:endParaRPr lang="en-US" dirty="0">
              <a:solidFill>
                <a:srgbClr val="000000"/>
              </a:solidFill>
            </a:endParaRPr>
          </a:p>
        </p:txBody>
      </p:sp>
    </p:spTree>
    <p:extLst>
      <p:ext uri="{BB962C8B-B14F-4D97-AF65-F5344CB8AC3E}">
        <p14:creationId xmlns:p14="http://schemas.microsoft.com/office/powerpoint/2010/main" val="51597060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Picture 10" descr="HWW_GLOBE_cover.png"/>
          <p:cNvPicPr>
            <a:picLocks noChangeAspect="1"/>
          </p:cNvPicPr>
          <p:nvPr userDrawn="1"/>
        </p:nvPicPr>
        <p:blipFill>
          <a:blip r:embed="rId2"/>
          <a:stretch>
            <a:fillRect/>
          </a:stretch>
        </p:blipFill>
        <p:spPr>
          <a:xfrm>
            <a:off x="1297" y="3278274"/>
            <a:ext cx="9598611" cy="3579726"/>
          </a:xfrm>
          <a:prstGeom prst="rect">
            <a:avLst/>
          </a:prstGeom>
        </p:spPr>
      </p:pic>
      <p:sp>
        <p:nvSpPr>
          <p:cNvPr id="16" name="Title 1"/>
          <p:cNvSpPr>
            <a:spLocks noGrp="1"/>
          </p:cNvSpPr>
          <p:nvPr>
            <p:ph type="ctrTitle"/>
          </p:nvPr>
        </p:nvSpPr>
        <p:spPr>
          <a:xfrm>
            <a:off x="447676" y="2302105"/>
            <a:ext cx="8695944" cy="788045"/>
          </a:xfrm>
          <a:prstGeom prst="rect">
            <a:avLst/>
          </a:prstGeom>
        </p:spPr>
        <p:txBody>
          <a:bodyPr anchor="b">
            <a:noAutofit/>
          </a:bodyPr>
          <a:lstStyle>
            <a:lvl1pPr>
              <a:defRPr>
                <a:solidFill>
                  <a:schemeClr val="tx2"/>
                </a:solidFill>
              </a:defRPr>
            </a:lvl1pPr>
          </a:lstStyle>
          <a:p>
            <a:r>
              <a:rPr lang="en-US" smtClean="0"/>
              <a:t>Click to edit Master title style</a:t>
            </a:r>
            <a:endParaRPr lang="en-US" dirty="0"/>
          </a:p>
        </p:txBody>
      </p:sp>
      <p:sp>
        <p:nvSpPr>
          <p:cNvPr id="19" name="Subtitle 2"/>
          <p:cNvSpPr>
            <a:spLocks noGrp="1"/>
          </p:cNvSpPr>
          <p:nvPr>
            <p:ph type="subTitle" idx="1"/>
          </p:nvPr>
        </p:nvSpPr>
        <p:spPr>
          <a:xfrm>
            <a:off x="447675" y="3099568"/>
            <a:ext cx="8695944" cy="387437"/>
          </a:xfrm>
        </p:spPr>
        <p:txBody>
          <a:bodyPr anchor="t">
            <a:noAutofit/>
          </a:bodyPr>
          <a:lstStyle>
            <a:lvl1pPr marL="0" indent="0" algn="l">
              <a:buNone/>
              <a:defRPr>
                <a:solidFill>
                  <a:srgbClr val="555555"/>
                </a:solidFill>
              </a:defRPr>
            </a:lvl1pPr>
            <a:lvl2pPr marL="470187" indent="0" algn="ctr">
              <a:buNone/>
              <a:defRPr>
                <a:solidFill>
                  <a:schemeClr val="tx1">
                    <a:tint val="75000"/>
                  </a:schemeClr>
                </a:solidFill>
              </a:defRPr>
            </a:lvl2pPr>
            <a:lvl3pPr marL="940375" indent="0" algn="ctr">
              <a:buNone/>
              <a:defRPr>
                <a:solidFill>
                  <a:schemeClr val="tx1">
                    <a:tint val="75000"/>
                  </a:schemeClr>
                </a:solidFill>
              </a:defRPr>
            </a:lvl3pPr>
            <a:lvl4pPr marL="1410563" indent="0" algn="ctr">
              <a:buNone/>
              <a:defRPr>
                <a:solidFill>
                  <a:schemeClr val="tx1">
                    <a:tint val="75000"/>
                  </a:schemeClr>
                </a:solidFill>
              </a:defRPr>
            </a:lvl4pPr>
            <a:lvl5pPr marL="1880750" indent="0" algn="ctr">
              <a:buNone/>
              <a:defRPr>
                <a:solidFill>
                  <a:schemeClr val="tx1">
                    <a:tint val="75000"/>
                  </a:schemeClr>
                </a:solidFill>
              </a:defRPr>
            </a:lvl5pPr>
            <a:lvl6pPr marL="2350937" indent="0" algn="ctr">
              <a:buNone/>
              <a:defRPr>
                <a:solidFill>
                  <a:schemeClr val="tx1">
                    <a:tint val="75000"/>
                  </a:schemeClr>
                </a:solidFill>
              </a:defRPr>
            </a:lvl6pPr>
            <a:lvl7pPr marL="2821125" indent="0" algn="ctr">
              <a:buNone/>
              <a:defRPr>
                <a:solidFill>
                  <a:schemeClr val="tx1">
                    <a:tint val="75000"/>
                  </a:schemeClr>
                </a:solidFill>
              </a:defRPr>
            </a:lvl7pPr>
            <a:lvl8pPr marL="3291313" indent="0" algn="ctr">
              <a:buNone/>
              <a:defRPr>
                <a:solidFill>
                  <a:schemeClr val="tx1">
                    <a:tint val="75000"/>
                  </a:schemeClr>
                </a:solidFill>
              </a:defRPr>
            </a:lvl8pPr>
            <a:lvl9pPr marL="3761500" indent="0" algn="ctr">
              <a:buNone/>
              <a:defRPr>
                <a:solidFill>
                  <a:schemeClr val="tx1">
                    <a:tint val="75000"/>
                  </a:schemeClr>
                </a:solidFill>
              </a:defRPr>
            </a:lvl9pPr>
          </a:lstStyle>
          <a:p>
            <a:r>
              <a:rPr lang="en-US" smtClean="0"/>
              <a:t>Click to edit Master subtitle style</a:t>
            </a:r>
            <a:endParaRPr lang="en-US" dirty="0"/>
          </a:p>
        </p:txBody>
      </p:sp>
      <p:sp>
        <p:nvSpPr>
          <p:cNvPr id="20" name="Date Placeholder 3"/>
          <p:cNvSpPr>
            <a:spLocks noGrp="1"/>
          </p:cNvSpPr>
          <p:nvPr>
            <p:ph type="dt" sz="half" idx="2"/>
          </p:nvPr>
        </p:nvSpPr>
        <p:spPr>
          <a:xfrm>
            <a:off x="447675" y="3597539"/>
            <a:ext cx="1446386" cy="213360"/>
          </a:xfrm>
          <a:prstGeom prst="rect">
            <a:avLst/>
          </a:prstGeom>
        </p:spPr>
        <p:txBody>
          <a:bodyPr vert="horz" lIns="0" tIns="47019" rIns="0" bIns="47019" rtlCol="0" anchor="b"/>
          <a:lstStyle>
            <a:lvl1pPr algn="l">
              <a:defRPr sz="1300">
                <a:solidFill>
                  <a:srgbClr val="555555"/>
                </a:solidFill>
              </a:defRPr>
            </a:lvl1pPr>
          </a:lstStyle>
          <a:p>
            <a:endParaRPr lang="en-US" dirty="0"/>
          </a:p>
        </p:txBody>
      </p:sp>
      <p:sp>
        <p:nvSpPr>
          <p:cNvPr id="21" name="Text Placeholder 3"/>
          <p:cNvSpPr>
            <a:spLocks noGrp="1"/>
          </p:cNvSpPr>
          <p:nvPr>
            <p:ph type="body" sz="half" idx="10"/>
          </p:nvPr>
        </p:nvSpPr>
        <p:spPr>
          <a:xfrm>
            <a:off x="447677" y="4014441"/>
            <a:ext cx="3359365" cy="524605"/>
          </a:xfrm>
        </p:spPr>
        <p:txBody>
          <a:bodyPr lIns="0" tIns="0" rIns="0" bIns="0"/>
          <a:lstStyle>
            <a:lvl1pPr marL="0" indent="0">
              <a:spcBef>
                <a:spcPts val="0"/>
              </a:spcBef>
              <a:buNone/>
              <a:defRPr sz="1300" b="0">
                <a:solidFill>
                  <a:srgbClr val="555555"/>
                </a:solidFill>
                <a:latin typeface="Arial"/>
                <a:cs typeface="Arial"/>
              </a:defRPr>
            </a:lvl1pPr>
            <a:lvl2pPr marL="470187" indent="0">
              <a:buNone/>
              <a:defRPr sz="1200"/>
            </a:lvl2pPr>
            <a:lvl3pPr marL="940375" indent="0">
              <a:buNone/>
              <a:defRPr sz="1000"/>
            </a:lvl3pPr>
            <a:lvl4pPr marL="1410563" indent="0">
              <a:buNone/>
              <a:defRPr sz="900"/>
            </a:lvl4pPr>
            <a:lvl5pPr marL="1880750" indent="0">
              <a:buNone/>
              <a:defRPr sz="900"/>
            </a:lvl5pPr>
            <a:lvl6pPr marL="2350937" indent="0">
              <a:buNone/>
              <a:defRPr sz="900"/>
            </a:lvl6pPr>
            <a:lvl7pPr marL="2821125" indent="0">
              <a:buNone/>
              <a:defRPr sz="900"/>
            </a:lvl7pPr>
            <a:lvl8pPr marL="3291313" indent="0">
              <a:buNone/>
              <a:defRPr sz="900"/>
            </a:lvl8pPr>
            <a:lvl9pPr marL="3761500" indent="0">
              <a:buNone/>
              <a:defRPr sz="900"/>
            </a:lvl9pPr>
          </a:lstStyle>
          <a:p>
            <a:pPr lvl="0"/>
            <a:r>
              <a:rPr lang="en-US" smtClean="0"/>
              <a:t>Click to edit Master text styles</a:t>
            </a:r>
          </a:p>
        </p:txBody>
      </p:sp>
      <p:cxnSp>
        <p:nvCxnSpPr>
          <p:cNvPr id="22" name="Straight Connector 21"/>
          <p:cNvCxnSpPr/>
          <p:nvPr userDrawn="1"/>
        </p:nvCxnSpPr>
        <p:spPr>
          <a:xfrm flipV="1">
            <a:off x="447675" y="3478163"/>
            <a:ext cx="8709026" cy="9478"/>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3" name="Picture 22" descr="HiltonWW HORIZ Bevel 4C Logo Blk type_CS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31634" y="4895466"/>
            <a:ext cx="2020970" cy="642887"/>
          </a:xfrm>
          <a:prstGeom prst="rect">
            <a:avLst/>
          </a:prstGeom>
        </p:spPr>
      </p:pic>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98979" y="435341"/>
            <a:ext cx="3369889" cy="1984335"/>
          </a:xfrm>
          <a:prstGeom prst="rect">
            <a:avLst/>
          </a:prstGeom>
        </p:spPr>
      </p:pic>
      <p:pic>
        <p:nvPicPr>
          <p:cNvPr id="25" name="Picture 24" descr="brandbarHWW_Justified_Single.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3516" y="5858609"/>
            <a:ext cx="8740029" cy="556184"/>
          </a:xfrm>
          <a:prstGeom prst="rect">
            <a:avLst/>
          </a:prstGeom>
        </p:spPr>
      </p:pic>
      <p:sp>
        <p:nvSpPr>
          <p:cNvPr id="2" name="TextBox 1"/>
          <p:cNvSpPr txBox="1"/>
          <p:nvPr userDrawn="1"/>
        </p:nvSpPr>
        <p:spPr>
          <a:xfrm>
            <a:off x="459177" y="322387"/>
            <a:ext cx="4093516" cy="938719"/>
          </a:xfrm>
          <a:prstGeom prst="rect">
            <a:avLst/>
          </a:prstGeom>
          <a:noFill/>
        </p:spPr>
        <p:txBody>
          <a:bodyPr wrap="square" rtlCol="0">
            <a:spAutoFit/>
          </a:bodyPr>
          <a:lstStyle/>
          <a:p>
            <a:r>
              <a:rPr lang="en-US" sz="3800" dirty="0" smtClean="0">
                <a:solidFill>
                  <a:srgbClr val="A27E2C"/>
                </a:solidFill>
                <a:latin typeface="Fedra Sans Alt Pro Light"/>
                <a:cs typeface="Fedra Sans Alt Pro Light"/>
              </a:rPr>
              <a:t>HILTON LEGAL</a:t>
            </a:r>
          </a:p>
          <a:p>
            <a:r>
              <a:rPr lang="en-US" sz="1700" dirty="0" smtClean="0">
                <a:solidFill>
                  <a:srgbClr val="A27E2C"/>
                </a:solidFill>
                <a:latin typeface="Fedra Sans Alt Pro Light"/>
                <a:cs typeface="Fedra Sans Alt Pro Light"/>
              </a:rPr>
              <a:t>LEGAL AND COMPLIANCE TRAINING</a:t>
            </a:r>
            <a:endParaRPr lang="en-US" sz="1700" dirty="0">
              <a:solidFill>
                <a:srgbClr val="A27E2C"/>
              </a:solidFill>
              <a:latin typeface="Fedra Sans Alt Pro Light"/>
              <a:cs typeface="Fedra Sans Alt Pro Light"/>
            </a:endParaRPr>
          </a:p>
        </p:txBody>
      </p:sp>
    </p:spTree>
    <p:extLst>
      <p:ext uri="{BB962C8B-B14F-4D97-AF65-F5344CB8AC3E}">
        <p14:creationId xmlns:p14="http://schemas.microsoft.com/office/powerpoint/2010/main" val="286500639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eparator Page">
    <p:spTree>
      <p:nvGrpSpPr>
        <p:cNvPr id="1" name=""/>
        <p:cNvGrpSpPr/>
        <p:nvPr/>
      </p:nvGrpSpPr>
      <p:grpSpPr>
        <a:xfrm>
          <a:off x="0" y="0"/>
          <a:ext cx="0" cy="0"/>
          <a:chOff x="0" y="0"/>
          <a:chExt cx="0" cy="0"/>
        </a:xfrm>
      </p:grpSpPr>
      <p:pic>
        <p:nvPicPr>
          <p:cNvPr id="11" name="Picture 10" descr="HWW_GLOBE_cover.png"/>
          <p:cNvPicPr>
            <a:picLocks noChangeAspect="1"/>
          </p:cNvPicPr>
          <p:nvPr userDrawn="1"/>
        </p:nvPicPr>
        <p:blipFill>
          <a:blip r:embed="rId2"/>
          <a:stretch>
            <a:fillRect/>
          </a:stretch>
        </p:blipFill>
        <p:spPr>
          <a:xfrm>
            <a:off x="1297" y="3278274"/>
            <a:ext cx="9598611" cy="3579726"/>
          </a:xfrm>
          <a:prstGeom prst="rect">
            <a:avLst/>
          </a:prstGeom>
        </p:spPr>
      </p:pic>
      <p:sp>
        <p:nvSpPr>
          <p:cNvPr id="14" name="Title 1"/>
          <p:cNvSpPr>
            <a:spLocks noGrp="1"/>
          </p:cNvSpPr>
          <p:nvPr>
            <p:ph type="ctrTitle"/>
          </p:nvPr>
        </p:nvSpPr>
        <p:spPr>
          <a:xfrm>
            <a:off x="447676" y="2377444"/>
            <a:ext cx="8695944" cy="788045"/>
          </a:xfrm>
          <a:prstGeom prst="rect">
            <a:avLst/>
          </a:prstGeom>
        </p:spPr>
        <p:txBody>
          <a:bodyPr anchor="b">
            <a:noAutofit/>
          </a:bodyPr>
          <a:lstStyle>
            <a:lvl1pPr>
              <a:defRPr sz="2600">
                <a:solidFill>
                  <a:schemeClr val="tx2"/>
                </a:solidFill>
              </a:defRPr>
            </a:lvl1pPr>
          </a:lstStyle>
          <a:p>
            <a:r>
              <a:rPr lang="en-US" smtClean="0"/>
              <a:t>Click to edit Master title style</a:t>
            </a:r>
            <a:endParaRPr lang="en-US" dirty="0"/>
          </a:p>
        </p:txBody>
      </p:sp>
      <p:sp>
        <p:nvSpPr>
          <p:cNvPr id="15" name="Subtitle 2"/>
          <p:cNvSpPr>
            <a:spLocks noGrp="1"/>
          </p:cNvSpPr>
          <p:nvPr>
            <p:ph type="subTitle" idx="1"/>
          </p:nvPr>
        </p:nvSpPr>
        <p:spPr>
          <a:xfrm>
            <a:off x="447675" y="3165486"/>
            <a:ext cx="8695944" cy="839470"/>
          </a:xfrm>
          <a:prstGeom prst="rect">
            <a:avLst/>
          </a:prstGeom>
        </p:spPr>
        <p:txBody>
          <a:bodyPr anchor="t">
            <a:noAutofit/>
          </a:bodyPr>
          <a:lstStyle>
            <a:lvl1pPr marL="0" indent="0" algn="l">
              <a:buNone/>
              <a:defRPr sz="1700">
                <a:solidFill>
                  <a:srgbClr val="555555"/>
                </a:solidFill>
              </a:defRPr>
            </a:lvl1pPr>
            <a:lvl2pPr marL="470187" indent="0" algn="ctr">
              <a:buNone/>
              <a:defRPr>
                <a:solidFill>
                  <a:schemeClr val="tx1">
                    <a:tint val="75000"/>
                  </a:schemeClr>
                </a:solidFill>
              </a:defRPr>
            </a:lvl2pPr>
            <a:lvl3pPr marL="940375" indent="0" algn="ctr">
              <a:buNone/>
              <a:defRPr>
                <a:solidFill>
                  <a:schemeClr val="tx1">
                    <a:tint val="75000"/>
                  </a:schemeClr>
                </a:solidFill>
              </a:defRPr>
            </a:lvl3pPr>
            <a:lvl4pPr marL="1410563" indent="0" algn="ctr">
              <a:buNone/>
              <a:defRPr>
                <a:solidFill>
                  <a:schemeClr val="tx1">
                    <a:tint val="75000"/>
                  </a:schemeClr>
                </a:solidFill>
              </a:defRPr>
            </a:lvl4pPr>
            <a:lvl5pPr marL="1880750" indent="0" algn="ctr">
              <a:buNone/>
              <a:defRPr>
                <a:solidFill>
                  <a:schemeClr val="tx1">
                    <a:tint val="75000"/>
                  </a:schemeClr>
                </a:solidFill>
              </a:defRPr>
            </a:lvl5pPr>
            <a:lvl6pPr marL="2350937" indent="0" algn="ctr">
              <a:buNone/>
              <a:defRPr>
                <a:solidFill>
                  <a:schemeClr val="tx1">
                    <a:tint val="75000"/>
                  </a:schemeClr>
                </a:solidFill>
              </a:defRPr>
            </a:lvl6pPr>
            <a:lvl7pPr marL="2821125" indent="0" algn="ctr">
              <a:buNone/>
              <a:defRPr>
                <a:solidFill>
                  <a:schemeClr val="tx1">
                    <a:tint val="75000"/>
                  </a:schemeClr>
                </a:solidFill>
              </a:defRPr>
            </a:lvl7pPr>
            <a:lvl8pPr marL="3291313" indent="0" algn="ctr">
              <a:buNone/>
              <a:defRPr>
                <a:solidFill>
                  <a:schemeClr val="tx1">
                    <a:tint val="75000"/>
                  </a:schemeClr>
                </a:solidFill>
              </a:defRPr>
            </a:lvl8pPr>
            <a:lvl9pPr marL="37615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HWW_logo.png"/>
          <p:cNvPicPr>
            <a:picLocks noChangeAspect="1"/>
          </p:cNvPicPr>
          <p:nvPr userDrawn="1"/>
        </p:nvPicPr>
        <p:blipFill>
          <a:blip r:embed="rId3"/>
          <a:stretch>
            <a:fillRect/>
          </a:stretch>
        </p:blipFill>
        <p:spPr>
          <a:xfrm>
            <a:off x="8085147" y="6063378"/>
            <a:ext cx="1163107" cy="423579"/>
          </a:xfrm>
          <a:prstGeom prst="rect">
            <a:avLst/>
          </a:prstGeom>
        </p:spPr>
      </p:pic>
      <p:pic>
        <p:nvPicPr>
          <p:cNvPr id="7" name="Picture 6" descr="LegalDevelCHart.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3963" y="243810"/>
            <a:ext cx="1884903" cy="1140863"/>
          </a:xfrm>
          <a:prstGeom prst="rect">
            <a:avLst/>
          </a:prstGeom>
        </p:spPr>
      </p:pic>
      <p:sp>
        <p:nvSpPr>
          <p:cNvPr id="9" name="TextBox 8"/>
          <p:cNvSpPr txBox="1"/>
          <p:nvPr userDrawn="1"/>
        </p:nvSpPr>
        <p:spPr>
          <a:xfrm>
            <a:off x="440376" y="245794"/>
            <a:ext cx="4547128" cy="846386"/>
          </a:xfrm>
          <a:prstGeom prst="rect">
            <a:avLst/>
          </a:prstGeom>
          <a:noFill/>
        </p:spPr>
        <p:txBody>
          <a:bodyPr wrap="square" rtlCol="0">
            <a:spAutoFit/>
          </a:bodyPr>
          <a:lstStyle/>
          <a:p>
            <a:r>
              <a:rPr lang="en-US" sz="3600" dirty="0" smtClean="0">
                <a:solidFill>
                  <a:srgbClr val="A27E2C"/>
                </a:solidFill>
              </a:rPr>
              <a:t>HILTON LEGAL</a:t>
            </a:r>
          </a:p>
          <a:p>
            <a:r>
              <a:rPr lang="en-US" sz="1300" dirty="0" smtClean="0">
                <a:solidFill>
                  <a:srgbClr val="A27E2C"/>
                </a:solidFill>
              </a:rPr>
              <a:t>PERSONAL &amp; PROFESSIONAL DEVELOPMENT</a:t>
            </a:r>
            <a:endParaRPr lang="en-US" sz="1300" dirty="0">
              <a:solidFill>
                <a:srgbClr val="A27E2C"/>
              </a:solidFill>
            </a:endParaRPr>
          </a:p>
        </p:txBody>
      </p:sp>
    </p:spTree>
    <p:extLst>
      <p:ext uri="{BB962C8B-B14F-4D97-AF65-F5344CB8AC3E}">
        <p14:creationId xmlns:p14="http://schemas.microsoft.com/office/powerpoint/2010/main" val="40039029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parator Page">
    <p:spTree>
      <p:nvGrpSpPr>
        <p:cNvPr id="1" name=""/>
        <p:cNvGrpSpPr/>
        <p:nvPr/>
      </p:nvGrpSpPr>
      <p:grpSpPr>
        <a:xfrm>
          <a:off x="0" y="0"/>
          <a:ext cx="0" cy="0"/>
          <a:chOff x="0" y="0"/>
          <a:chExt cx="0" cy="0"/>
        </a:xfrm>
      </p:grpSpPr>
      <p:pic>
        <p:nvPicPr>
          <p:cNvPr id="11" name="Picture 10" descr="HWW_GLOBE_cover.png"/>
          <p:cNvPicPr>
            <a:picLocks noChangeAspect="1"/>
          </p:cNvPicPr>
          <p:nvPr userDrawn="1"/>
        </p:nvPicPr>
        <p:blipFill>
          <a:blip r:embed="rId2"/>
          <a:stretch>
            <a:fillRect/>
          </a:stretch>
        </p:blipFill>
        <p:spPr>
          <a:xfrm>
            <a:off x="1295" y="3278274"/>
            <a:ext cx="9598611" cy="3579726"/>
          </a:xfrm>
          <a:prstGeom prst="rect">
            <a:avLst/>
          </a:prstGeom>
        </p:spPr>
      </p:pic>
      <p:sp>
        <p:nvSpPr>
          <p:cNvPr id="14" name="Title 1"/>
          <p:cNvSpPr>
            <a:spLocks noGrp="1"/>
          </p:cNvSpPr>
          <p:nvPr>
            <p:ph type="ctrTitle"/>
          </p:nvPr>
        </p:nvSpPr>
        <p:spPr>
          <a:xfrm>
            <a:off x="447676" y="2377440"/>
            <a:ext cx="8695944" cy="788045"/>
          </a:xfrm>
          <a:prstGeom prst="rect">
            <a:avLst/>
          </a:prstGeom>
        </p:spPr>
        <p:txBody>
          <a:bodyPr anchor="b">
            <a:noAutofit/>
          </a:bodyPr>
          <a:lstStyle>
            <a:lvl1pPr>
              <a:defRPr sz="2600">
                <a:solidFill>
                  <a:schemeClr val="tx2"/>
                </a:solidFill>
              </a:defRPr>
            </a:lvl1pPr>
          </a:lstStyle>
          <a:p>
            <a:r>
              <a:rPr lang="en-US" smtClean="0"/>
              <a:t>Click to edit Master title style</a:t>
            </a:r>
            <a:endParaRPr lang="en-US" dirty="0"/>
          </a:p>
        </p:txBody>
      </p:sp>
      <p:sp>
        <p:nvSpPr>
          <p:cNvPr id="15" name="Subtitle 2"/>
          <p:cNvSpPr>
            <a:spLocks noGrp="1"/>
          </p:cNvSpPr>
          <p:nvPr>
            <p:ph type="subTitle" idx="1"/>
          </p:nvPr>
        </p:nvSpPr>
        <p:spPr>
          <a:xfrm>
            <a:off x="447675" y="3165486"/>
            <a:ext cx="8695944" cy="839470"/>
          </a:xfrm>
        </p:spPr>
        <p:txBody>
          <a:bodyPr anchor="t">
            <a:noAutofit/>
          </a:bodyPr>
          <a:lstStyle>
            <a:lvl1pPr marL="0" indent="0" algn="l">
              <a:buNone/>
              <a:defRPr sz="1700">
                <a:solidFill>
                  <a:srgbClr val="555555"/>
                </a:solidFill>
              </a:defRPr>
            </a:lvl1pPr>
            <a:lvl2pPr marL="470187" indent="0" algn="ctr">
              <a:buNone/>
              <a:defRPr>
                <a:solidFill>
                  <a:schemeClr val="tx1">
                    <a:tint val="75000"/>
                  </a:schemeClr>
                </a:solidFill>
              </a:defRPr>
            </a:lvl2pPr>
            <a:lvl3pPr marL="940375" indent="0" algn="ctr">
              <a:buNone/>
              <a:defRPr>
                <a:solidFill>
                  <a:schemeClr val="tx1">
                    <a:tint val="75000"/>
                  </a:schemeClr>
                </a:solidFill>
              </a:defRPr>
            </a:lvl3pPr>
            <a:lvl4pPr marL="1410563" indent="0" algn="ctr">
              <a:buNone/>
              <a:defRPr>
                <a:solidFill>
                  <a:schemeClr val="tx1">
                    <a:tint val="75000"/>
                  </a:schemeClr>
                </a:solidFill>
              </a:defRPr>
            </a:lvl4pPr>
            <a:lvl5pPr marL="1880750" indent="0" algn="ctr">
              <a:buNone/>
              <a:defRPr>
                <a:solidFill>
                  <a:schemeClr val="tx1">
                    <a:tint val="75000"/>
                  </a:schemeClr>
                </a:solidFill>
              </a:defRPr>
            </a:lvl5pPr>
            <a:lvl6pPr marL="2350937" indent="0" algn="ctr">
              <a:buNone/>
              <a:defRPr>
                <a:solidFill>
                  <a:schemeClr val="tx1">
                    <a:tint val="75000"/>
                  </a:schemeClr>
                </a:solidFill>
              </a:defRPr>
            </a:lvl6pPr>
            <a:lvl7pPr marL="2821125" indent="0" algn="ctr">
              <a:buNone/>
              <a:defRPr>
                <a:solidFill>
                  <a:schemeClr val="tx1">
                    <a:tint val="75000"/>
                  </a:schemeClr>
                </a:solidFill>
              </a:defRPr>
            </a:lvl7pPr>
            <a:lvl8pPr marL="3291313" indent="0" algn="ctr">
              <a:buNone/>
              <a:defRPr>
                <a:solidFill>
                  <a:schemeClr val="tx1">
                    <a:tint val="75000"/>
                  </a:schemeClr>
                </a:solidFill>
              </a:defRPr>
            </a:lvl8pPr>
            <a:lvl9pPr marL="37615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HWW_logo.png"/>
          <p:cNvPicPr>
            <a:picLocks noChangeAspect="1"/>
          </p:cNvPicPr>
          <p:nvPr userDrawn="1"/>
        </p:nvPicPr>
        <p:blipFill>
          <a:blip r:embed="rId3"/>
          <a:stretch>
            <a:fillRect/>
          </a:stretch>
        </p:blipFill>
        <p:spPr>
          <a:xfrm>
            <a:off x="7911043" y="215447"/>
            <a:ext cx="1163107" cy="423579"/>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g Idea">
    <p:spTree>
      <p:nvGrpSpPr>
        <p:cNvPr id="1" name=""/>
        <p:cNvGrpSpPr/>
        <p:nvPr/>
      </p:nvGrpSpPr>
      <p:grpSpPr>
        <a:xfrm>
          <a:off x="0" y="0"/>
          <a:ext cx="0" cy="0"/>
          <a:chOff x="0" y="0"/>
          <a:chExt cx="0" cy="0"/>
        </a:xfrm>
      </p:grpSpPr>
      <p:pic>
        <p:nvPicPr>
          <p:cNvPr id="13" name="Picture 12" descr="rule.png"/>
          <p:cNvPicPr>
            <a:picLocks noChangeAspect="1"/>
          </p:cNvPicPr>
          <p:nvPr userDrawn="1"/>
        </p:nvPicPr>
        <p:blipFill>
          <a:blip r:embed="rId2"/>
          <a:stretch>
            <a:fillRect/>
          </a:stretch>
        </p:blipFill>
        <p:spPr>
          <a:xfrm>
            <a:off x="9477" y="881659"/>
            <a:ext cx="9601200" cy="88723"/>
          </a:xfrm>
          <a:prstGeom prst="rect">
            <a:avLst/>
          </a:prstGeom>
        </p:spPr>
      </p:pic>
      <p:sp>
        <p:nvSpPr>
          <p:cNvPr id="12" name="TextBox 11"/>
          <p:cNvSpPr txBox="1"/>
          <p:nvPr userDrawn="1"/>
        </p:nvSpPr>
        <p:spPr>
          <a:xfrm>
            <a:off x="3429001" y="6594217"/>
            <a:ext cx="2743200" cy="218067"/>
          </a:xfrm>
          <a:prstGeom prst="rect">
            <a:avLst/>
          </a:prstGeom>
          <a:noFill/>
        </p:spPr>
        <p:txBody>
          <a:bodyPr wrap="square" lIns="94037" tIns="47019" rIns="94037" bIns="47019" rtlCol="0" anchor="b">
            <a:spAutoFit/>
          </a:bodyPr>
          <a:lstStyle/>
          <a:p>
            <a:pPr algn="ctr"/>
            <a:r>
              <a:rPr lang="en-US" sz="800" dirty="0" smtClean="0">
                <a:solidFill>
                  <a:srgbClr val="555555"/>
                </a:solidFill>
                <a:ea typeface="Arial" charset="0"/>
                <a:cs typeface="Arial" charset="0"/>
              </a:rPr>
              <a:t>© 2015 Hilton Worldwide Confidential and Proprietary</a:t>
            </a:r>
            <a:endParaRPr lang="en-US" sz="800" dirty="0">
              <a:solidFill>
                <a:srgbClr val="555555"/>
              </a:solidFill>
              <a:ea typeface="Arial" charset="0"/>
              <a:cs typeface="Arial" charset="0"/>
            </a:endParaRPr>
          </a:p>
        </p:txBody>
      </p:sp>
      <p:pic>
        <p:nvPicPr>
          <p:cNvPr id="9" name="Picture 8" descr="HWW_logo.png"/>
          <p:cNvPicPr>
            <a:picLocks noChangeAspect="1"/>
          </p:cNvPicPr>
          <p:nvPr userDrawn="1"/>
        </p:nvPicPr>
        <p:blipFill>
          <a:blip r:embed="rId3"/>
          <a:stretch>
            <a:fillRect/>
          </a:stretch>
        </p:blipFill>
        <p:spPr>
          <a:xfrm>
            <a:off x="7911045" y="6104344"/>
            <a:ext cx="1163107" cy="423579"/>
          </a:xfrm>
          <a:prstGeom prst="rect">
            <a:avLst/>
          </a:prstGeom>
        </p:spPr>
      </p:pic>
      <p:sp>
        <p:nvSpPr>
          <p:cNvPr id="6" name="TextBox 5"/>
          <p:cNvSpPr txBox="1"/>
          <p:nvPr userDrawn="1"/>
        </p:nvSpPr>
        <p:spPr>
          <a:xfrm>
            <a:off x="430135" y="184346"/>
            <a:ext cx="4547128" cy="615553"/>
          </a:xfrm>
          <a:prstGeom prst="rect">
            <a:avLst/>
          </a:prstGeom>
          <a:noFill/>
        </p:spPr>
        <p:txBody>
          <a:bodyPr wrap="square" rtlCol="0">
            <a:spAutoFit/>
          </a:bodyPr>
          <a:lstStyle/>
          <a:p>
            <a:r>
              <a:rPr lang="en-US" sz="2500" dirty="0" smtClean="0">
                <a:solidFill>
                  <a:srgbClr val="A27E2C"/>
                </a:solidFill>
              </a:rPr>
              <a:t>HILTON LEGAL</a:t>
            </a:r>
          </a:p>
          <a:p>
            <a:r>
              <a:rPr lang="en-US" sz="900" dirty="0" smtClean="0">
                <a:solidFill>
                  <a:srgbClr val="A27E2C"/>
                </a:solidFill>
              </a:rPr>
              <a:t>PERSONAL &amp; PROFESSIONAL DEVELOPMENT</a:t>
            </a:r>
            <a:endParaRPr lang="en-US" sz="900" dirty="0">
              <a:solidFill>
                <a:srgbClr val="A27E2C"/>
              </a:solidFill>
            </a:endParaRPr>
          </a:p>
        </p:txBody>
      </p:sp>
      <p:pic>
        <p:nvPicPr>
          <p:cNvPr id="7" name="Picture 6" descr="LegalDevelCHartPd.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26162" y="81937"/>
            <a:ext cx="747633" cy="747633"/>
          </a:xfrm>
          <a:prstGeom prst="rect">
            <a:avLst/>
          </a:prstGeom>
        </p:spPr>
      </p:pic>
    </p:spTree>
    <p:extLst>
      <p:ext uri="{BB962C8B-B14F-4D97-AF65-F5344CB8AC3E}">
        <p14:creationId xmlns:p14="http://schemas.microsoft.com/office/powerpoint/2010/main" val="407282707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726" y="1571629"/>
            <a:ext cx="8689974" cy="4511821"/>
          </a:xfrm>
          <a:prstGeom prst="rect">
            <a:avLst/>
          </a:prstGeom>
        </p:spPr>
        <p:txBody>
          <a:bodyPr>
            <a:noAutofit/>
          </a:bodyPr>
          <a:lstStyle>
            <a:lvl1pPr marL="352640" indent="-352640">
              <a:spcAft>
                <a:spcPts val="617"/>
              </a:spcAft>
              <a:buClr>
                <a:schemeClr val="tx2"/>
              </a:buClr>
              <a:buFont typeface="+mj-lt"/>
              <a:buAutoNum type="arabicPeriod"/>
              <a:defRPr sz="1500">
                <a:solidFill>
                  <a:schemeClr val="tx1"/>
                </a:solidFill>
              </a:defRPr>
            </a:lvl1pPr>
          </a:lstStyle>
          <a:p>
            <a:pPr lvl="0"/>
            <a:r>
              <a:rPr lang="en-US" smtClean="0"/>
              <a:t>Click to edit Master text styles</a:t>
            </a:r>
          </a:p>
        </p:txBody>
      </p:sp>
      <p:sp>
        <p:nvSpPr>
          <p:cNvPr id="5" name="Title Placeholder 1"/>
          <p:cNvSpPr>
            <a:spLocks noGrp="1"/>
          </p:cNvSpPr>
          <p:nvPr>
            <p:ph type="title"/>
          </p:nvPr>
        </p:nvSpPr>
        <p:spPr>
          <a:xfrm>
            <a:off x="1224581" y="56774"/>
            <a:ext cx="7013575" cy="678187"/>
          </a:xfrm>
          <a:prstGeom prst="rect">
            <a:avLst/>
          </a:prstGeom>
        </p:spPr>
        <p:txBody>
          <a:bodyPr vert="horz" lIns="0" tIns="47019" rIns="94037" bIns="47019" rtlCol="0" anchor="ctr">
            <a:noAutofit/>
          </a:bodyPr>
          <a:lstStyle/>
          <a:p>
            <a:r>
              <a:rPr lang="en-US" smtClean="0"/>
              <a:t>Click to edit Master title style</a:t>
            </a:r>
            <a:endParaRPr lang="en-US" dirty="0"/>
          </a:p>
        </p:txBody>
      </p:sp>
      <p:sp>
        <p:nvSpPr>
          <p:cNvPr id="10" name="Date Placeholder 1"/>
          <p:cNvSpPr>
            <a:spLocks noGrp="1"/>
          </p:cNvSpPr>
          <p:nvPr>
            <p:ph type="dt" sz="half" idx="2"/>
          </p:nvPr>
        </p:nvSpPr>
        <p:spPr>
          <a:xfrm>
            <a:off x="447677" y="6523367"/>
            <a:ext cx="2241551" cy="365125"/>
          </a:xfrm>
          <a:prstGeom prst="rect">
            <a:avLst/>
          </a:prstGeom>
        </p:spPr>
        <p:txBody>
          <a:bodyPr vert="horz" lIns="0" tIns="45720" rIns="0" bIns="45720" rtlCol="0" anchor="ctr"/>
          <a:lstStyle>
            <a:lvl1pPr algn="l">
              <a:defRPr sz="800">
                <a:solidFill>
                  <a:schemeClr val="tx1"/>
                </a:solidFill>
              </a:defRPr>
            </a:lvl1pPr>
          </a:lstStyle>
          <a:p>
            <a:endParaRPr lang="en-US" dirty="0">
              <a:solidFill>
                <a:srgbClr val="555555"/>
              </a:solidFill>
            </a:endParaRPr>
          </a:p>
        </p:txBody>
      </p:sp>
      <p:sp>
        <p:nvSpPr>
          <p:cNvPr id="6" name="Slide Number Placeholder 2"/>
          <p:cNvSpPr>
            <a:spLocks noGrp="1"/>
          </p:cNvSpPr>
          <p:nvPr>
            <p:ph type="sldNum" sz="quarter" idx="4"/>
          </p:nvPr>
        </p:nvSpPr>
        <p:spPr>
          <a:xfrm>
            <a:off x="6915838" y="6528130"/>
            <a:ext cx="2241551" cy="365125"/>
          </a:xfrm>
          <a:prstGeom prst="rect">
            <a:avLst/>
          </a:prstGeom>
        </p:spPr>
        <p:txBody>
          <a:bodyPr vert="horz" lIns="0" tIns="45720" rIns="0" bIns="45720" rtlCol="0" anchor="ctr"/>
          <a:lstStyle>
            <a:lvl1pPr algn="r">
              <a:defRPr sz="800">
                <a:solidFill>
                  <a:schemeClr val="tx1"/>
                </a:solidFill>
              </a:defRPr>
            </a:lvl1pPr>
          </a:lstStyle>
          <a:p>
            <a:fld id="{E334C435-3550-4B40-8E5D-E5DFB00ACBB8}" type="slidenum">
              <a:rPr lang="en-US" smtClean="0">
                <a:solidFill>
                  <a:srgbClr val="555555"/>
                </a:solidFill>
              </a:rPr>
              <a:pPr/>
              <a:t>‹#›</a:t>
            </a:fld>
            <a:endParaRPr lang="en-US">
              <a:solidFill>
                <a:srgbClr val="555555"/>
              </a:solidFill>
            </a:endParaRPr>
          </a:p>
        </p:txBody>
      </p:sp>
    </p:spTree>
    <p:extLst>
      <p:ext uri="{BB962C8B-B14F-4D97-AF65-F5344CB8AC3E}">
        <p14:creationId xmlns:p14="http://schemas.microsoft.com/office/powerpoint/2010/main" val="372503260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275787" y="49896"/>
            <a:ext cx="6589518" cy="678187"/>
          </a:xfrm>
          <a:prstGeom prst="rect">
            <a:avLst/>
          </a:prstGeom>
        </p:spPr>
        <p:txBody>
          <a:bodyPr vert="horz" lIns="0" tIns="47019" rIns="94037" bIns="47019" rtlCol="0" anchor="ctr">
            <a:noAutofit/>
          </a:bodyPr>
          <a:lstStyle/>
          <a:p>
            <a:r>
              <a:rPr lang="en-US" smtClean="0"/>
              <a:t>Click to edit Master title style</a:t>
            </a:r>
            <a:endParaRPr lang="en-US" dirty="0"/>
          </a:p>
        </p:txBody>
      </p:sp>
      <p:sp>
        <p:nvSpPr>
          <p:cNvPr id="16" name="Content Placeholder 2"/>
          <p:cNvSpPr>
            <a:spLocks noGrp="1"/>
          </p:cNvSpPr>
          <p:nvPr>
            <p:ph idx="1"/>
          </p:nvPr>
        </p:nvSpPr>
        <p:spPr>
          <a:xfrm>
            <a:off x="466726" y="1571625"/>
            <a:ext cx="8689974" cy="4507992"/>
          </a:xfrm>
          <a:prstGeom prst="rect">
            <a:avLst/>
          </a:prstGeom>
        </p:spPr>
        <p:txBody>
          <a:bodyPr>
            <a:noAutofit/>
          </a:bodyPr>
          <a:lstStyle>
            <a:lvl1pPr>
              <a:defRPr>
                <a:solidFill>
                  <a:srgbClr val="555555"/>
                </a:solidFill>
              </a:defRPr>
            </a:lvl1pPr>
            <a:lvl2pPr>
              <a:defRPr>
                <a:solidFill>
                  <a:srgbClr val="555555"/>
                </a:solidFill>
              </a:defRPr>
            </a:lvl2pPr>
            <a:lvl3pPr>
              <a:defRPr>
                <a:solidFill>
                  <a:srgbClr val="555555"/>
                </a:solidFill>
              </a:defRPr>
            </a:lvl3pPr>
            <a:lvl4pPr>
              <a:defRPr>
                <a:solidFill>
                  <a:srgbClr val="555555"/>
                </a:solidFill>
              </a:defRPr>
            </a:lvl4pPr>
            <a:lvl5pPr>
              <a:defRPr>
                <a:solidFill>
                  <a:srgbClr val="55555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466726" y="6174752"/>
            <a:ext cx="8689974" cy="365125"/>
          </a:xfrm>
          <a:prstGeom prst="rect">
            <a:avLst/>
          </a:prstGeom>
        </p:spPr>
        <p:txBody>
          <a:bodyPr vert="horz" lIns="0" tIns="47019" rIns="92839" bIns="47019" rtlCol="0" anchor="b"/>
          <a:lstStyle>
            <a:lvl1pPr algn="l">
              <a:buNone/>
              <a:defRPr sz="700">
                <a:solidFill>
                  <a:srgbClr val="555555"/>
                </a:solidFill>
                <a:latin typeface="Arial"/>
                <a:cs typeface="Arial"/>
              </a:defRPr>
            </a:lvl1pPr>
          </a:lstStyle>
          <a:p>
            <a:r>
              <a:rPr lang="en-US" dirty="0"/>
              <a:t>1. xxx 2. xxx 3. xxx Notes: xxx Source: xxx</a:t>
            </a:r>
          </a:p>
        </p:txBody>
      </p:sp>
      <p:sp>
        <p:nvSpPr>
          <p:cNvPr id="14" name="Date Placeholder 1"/>
          <p:cNvSpPr>
            <a:spLocks noGrp="1"/>
          </p:cNvSpPr>
          <p:nvPr>
            <p:ph type="dt" sz="half" idx="2"/>
          </p:nvPr>
        </p:nvSpPr>
        <p:spPr>
          <a:xfrm>
            <a:off x="447677" y="6523367"/>
            <a:ext cx="2241551" cy="365125"/>
          </a:xfrm>
          <a:prstGeom prst="rect">
            <a:avLst/>
          </a:prstGeom>
        </p:spPr>
        <p:txBody>
          <a:bodyPr vert="horz" lIns="0" tIns="45720" rIns="0" bIns="45720" rtlCol="0" anchor="ctr"/>
          <a:lstStyle>
            <a:lvl1pPr algn="l">
              <a:defRPr sz="800">
                <a:solidFill>
                  <a:schemeClr val="tx1"/>
                </a:solidFill>
              </a:defRPr>
            </a:lvl1pPr>
          </a:lstStyle>
          <a:p>
            <a:endParaRPr lang="en-US" dirty="0">
              <a:solidFill>
                <a:srgbClr val="555555"/>
              </a:solidFill>
            </a:endParaRPr>
          </a:p>
        </p:txBody>
      </p:sp>
      <p:sp>
        <p:nvSpPr>
          <p:cNvPr id="8" name="Slide Number Placeholder 2"/>
          <p:cNvSpPr>
            <a:spLocks noGrp="1"/>
          </p:cNvSpPr>
          <p:nvPr>
            <p:ph type="sldNum" sz="quarter" idx="4"/>
          </p:nvPr>
        </p:nvSpPr>
        <p:spPr>
          <a:xfrm>
            <a:off x="6915838" y="6528130"/>
            <a:ext cx="2241551" cy="365125"/>
          </a:xfrm>
          <a:prstGeom prst="rect">
            <a:avLst/>
          </a:prstGeom>
        </p:spPr>
        <p:txBody>
          <a:bodyPr vert="horz" lIns="0" tIns="45720" rIns="0" bIns="45720" rtlCol="0" anchor="ctr"/>
          <a:lstStyle>
            <a:lvl1pPr algn="r">
              <a:defRPr sz="800">
                <a:solidFill>
                  <a:schemeClr val="tx1"/>
                </a:solidFill>
              </a:defRPr>
            </a:lvl1pPr>
          </a:lstStyle>
          <a:p>
            <a:fld id="{E334C435-3550-4B40-8E5D-E5DFB00ACBB8}" type="slidenum">
              <a:rPr lang="en-US" smtClean="0">
                <a:solidFill>
                  <a:srgbClr val="555555"/>
                </a:solidFill>
              </a:rPr>
              <a:pPr/>
              <a:t>‹#›</a:t>
            </a:fld>
            <a:endParaRPr lang="en-US">
              <a:solidFill>
                <a:srgbClr val="555555"/>
              </a:solidFill>
            </a:endParaRPr>
          </a:p>
        </p:txBody>
      </p:sp>
      <p:sp>
        <p:nvSpPr>
          <p:cNvPr id="9" name="Subtitle 2"/>
          <p:cNvSpPr>
            <a:spLocks noGrp="1"/>
          </p:cNvSpPr>
          <p:nvPr>
            <p:ph type="subTitle" idx="10"/>
          </p:nvPr>
        </p:nvSpPr>
        <p:spPr>
          <a:xfrm>
            <a:off x="1286026" y="525808"/>
            <a:ext cx="6579277" cy="321472"/>
          </a:xfrm>
          <a:prstGeom prst="rect">
            <a:avLst/>
          </a:prstGeom>
        </p:spPr>
        <p:txBody>
          <a:bodyPr anchor="t">
            <a:noAutofit/>
          </a:bodyPr>
          <a:lstStyle>
            <a:lvl1pPr marL="0" indent="0" algn="l">
              <a:buNone/>
              <a:defRPr>
                <a:solidFill>
                  <a:schemeClr val="tx2"/>
                </a:solidFill>
              </a:defRPr>
            </a:lvl1pPr>
            <a:lvl2pPr marL="470187" indent="0" algn="ctr">
              <a:buNone/>
              <a:defRPr>
                <a:solidFill>
                  <a:schemeClr val="tx1">
                    <a:tint val="75000"/>
                  </a:schemeClr>
                </a:solidFill>
              </a:defRPr>
            </a:lvl2pPr>
            <a:lvl3pPr marL="940375" indent="0" algn="ctr">
              <a:buNone/>
              <a:defRPr>
                <a:solidFill>
                  <a:schemeClr val="tx1">
                    <a:tint val="75000"/>
                  </a:schemeClr>
                </a:solidFill>
              </a:defRPr>
            </a:lvl3pPr>
            <a:lvl4pPr marL="1410563" indent="0" algn="ctr">
              <a:buNone/>
              <a:defRPr>
                <a:solidFill>
                  <a:schemeClr val="tx1">
                    <a:tint val="75000"/>
                  </a:schemeClr>
                </a:solidFill>
              </a:defRPr>
            </a:lvl4pPr>
            <a:lvl5pPr marL="1880750" indent="0" algn="ctr">
              <a:buNone/>
              <a:defRPr>
                <a:solidFill>
                  <a:schemeClr val="tx1">
                    <a:tint val="75000"/>
                  </a:schemeClr>
                </a:solidFill>
              </a:defRPr>
            </a:lvl5pPr>
            <a:lvl6pPr marL="2350937" indent="0" algn="ctr">
              <a:buNone/>
              <a:defRPr>
                <a:solidFill>
                  <a:schemeClr val="tx1">
                    <a:tint val="75000"/>
                  </a:schemeClr>
                </a:solidFill>
              </a:defRPr>
            </a:lvl6pPr>
            <a:lvl7pPr marL="2821125" indent="0" algn="ctr">
              <a:buNone/>
              <a:defRPr>
                <a:solidFill>
                  <a:schemeClr val="tx1">
                    <a:tint val="75000"/>
                  </a:schemeClr>
                </a:solidFill>
              </a:defRPr>
            </a:lvl7pPr>
            <a:lvl8pPr marL="3291313" indent="0" algn="ctr">
              <a:buNone/>
              <a:defRPr>
                <a:solidFill>
                  <a:schemeClr val="tx1">
                    <a:tint val="75000"/>
                  </a:schemeClr>
                </a:solidFill>
              </a:defRPr>
            </a:lvl8pPr>
            <a:lvl9pPr marL="37615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06983623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_takeaway">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726" y="1571624"/>
            <a:ext cx="8689974" cy="3977039"/>
          </a:xfrm>
          <a:prstGeom prst="rect">
            <a:avLst/>
          </a:prstGeo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7" name="Footer Placeholder 4"/>
          <p:cNvSpPr>
            <a:spLocks noGrp="1"/>
          </p:cNvSpPr>
          <p:nvPr>
            <p:ph type="ftr" sz="quarter" idx="3"/>
          </p:nvPr>
        </p:nvSpPr>
        <p:spPr>
          <a:xfrm>
            <a:off x="466727" y="6174752"/>
            <a:ext cx="8689975" cy="365125"/>
          </a:xfrm>
          <a:prstGeom prst="rect">
            <a:avLst/>
          </a:prstGeom>
        </p:spPr>
        <p:txBody>
          <a:bodyPr vert="horz" lIns="0" tIns="47019" rIns="92839" bIns="47019" rtlCol="0" anchor="b"/>
          <a:lstStyle>
            <a:lvl1pPr algn="l">
              <a:buNone/>
              <a:defRPr sz="700">
                <a:solidFill>
                  <a:srgbClr val="555555"/>
                </a:solidFill>
                <a:latin typeface="Arial"/>
                <a:cs typeface="Arial"/>
              </a:defRPr>
            </a:lvl1pPr>
          </a:lstStyle>
          <a:p>
            <a:r>
              <a:rPr lang="en-US" dirty="0"/>
              <a:t>1. xxx 2. xxx 3. xxx Notes: xxx Source: xxx</a:t>
            </a:r>
          </a:p>
        </p:txBody>
      </p:sp>
      <p:sp>
        <p:nvSpPr>
          <p:cNvPr id="10" name="Title Placeholder 1"/>
          <p:cNvSpPr>
            <a:spLocks noGrp="1"/>
          </p:cNvSpPr>
          <p:nvPr>
            <p:ph type="title"/>
          </p:nvPr>
        </p:nvSpPr>
        <p:spPr>
          <a:xfrm>
            <a:off x="1234822" y="4"/>
            <a:ext cx="6579277" cy="678187"/>
          </a:xfrm>
          <a:prstGeom prst="rect">
            <a:avLst/>
          </a:prstGeom>
        </p:spPr>
        <p:txBody>
          <a:bodyPr vert="horz" lIns="0" tIns="47019" rIns="94037" bIns="47019" rtlCol="0" anchor="ctr">
            <a:noAutofit/>
          </a:bodyPr>
          <a:lstStyle/>
          <a:p>
            <a:r>
              <a:rPr lang="en-US" smtClean="0"/>
              <a:t>Click to edit Master title style</a:t>
            </a:r>
            <a:endParaRPr lang="en-US" dirty="0"/>
          </a:p>
        </p:txBody>
      </p:sp>
      <p:sp>
        <p:nvSpPr>
          <p:cNvPr id="13" name="Text Placeholder 3"/>
          <p:cNvSpPr>
            <a:spLocks noGrp="1"/>
          </p:cNvSpPr>
          <p:nvPr>
            <p:ph type="body" sz="half" idx="10"/>
          </p:nvPr>
        </p:nvSpPr>
        <p:spPr>
          <a:xfrm>
            <a:off x="466725" y="5577094"/>
            <a:ext cx="8713370" cy="578700"/>
          </a:xfrm>
          <a:prstGeom prst="rect">
            <a:avLst/>
          </a:prstGeom>
          <a:solidFill>
            <a:schemeClr val="tx2"/>
          </a:solidFill>
          <a:ln>
            <a:noFill/>
          </a:ln>
        </p:spPr>
        <p:txBody>
          <a:bodyPr lIns="0" tIns="0" rIns="0" bIns="0" anchor="ctr"/>
          <a:lstStyle>
            <a:lvl1pPr marL="0" indent="0" algn="ctr">
              <a:buNone/>
              <a:defRPr sz="1700" b="1">
                <a:solidFill>
                  <a:schemeClr val="bg1"/>
                </a:solidFill>
                <a:latin typeface="Arial"/>
                <a:cs typeface="Arial"/>
              </a:defRPr>
            </a:lvl1pPr>
            <a:lvl2pPr marL="470187" indent="0">
              <a:buNone/>
              <a:defRPr sz="1200"/>
            </a:lvl2pPr>
            <a:lvl3pPr marL="940375" indent="0">
              <a:buNone/>
              <a:defRPr sz="1000"/>
            </a:lvl3pPr>
            <a:lvl4pPr marL="1410563" indent="0">
              <a:buNone/>
              <a:defRPr sz="900"/>
            </a:lvl4pPr>
            <a:lvl5pPr marL="1880750" indent="0">
              <a:buNone/>
              <a:defRPr sz="900"/>
            </a:lvl5pPr>
            <a:lvl6pPr marL="2350937" indent="0">
              <a:buNone/>
              <a:defRPr sz="900"/>
            </a:lvl6pPr>
            <a:lvl7pPr marL="2821125" indent="0">
              <a:buNone/>
              <a:defRPr sz="900"/>
            </a:lvl7pPr>
            <a:lvl8pPr marL="3291313" indent="0">
              <a:buNone/>
              <a:defRPr sz="900"/>
            </a:lvl8pPr>
            <a:lvl9pPr marL="3761500" indent="0">
              <a:buNone/>
              <a:defRPr sz="900"/>
            </a:lvl9pPr>
          </a:lstStyle>
          <a:p>
            <a:pPr lvl="0"/>
            <a:r>
              <a:rPr lang="en-US" smtClean="0"/>
              <a:t>Click to edit Master text styles</a:t>
            </a:r>
          </a:p>
        </p:txBody>
      </p:sp>
      <p:sp>
        <p:nvSpPr>
          <p:cNvPr id="15" name="Date Placeholder 1"/>
          <p:cNvSpPr>
            <a:spLocks noGrp="1"/>
          </p:cNvSpPr>
          <p:nvPr>
            <p:ph type="dt" sz="half" idx="2"/>
          </p:nvPr>
        </p:nvSpPr>
        <p:spPr>
          <a:xfrm>
            <a:off x="447677" y="6523367"/>
            <a:ext cx="2241551" cy="365125"/>
          </a:xfrm>
          <a:prstGeom prst="rect">
            <a:avLst/>
          </a:prstGeom>
        </p:spPr>
        <p:txBody>
          <a:bodyPr vert="horz" lIns="0" tIns="45720" rIns="0" bIns="45720" rtlCol="0" anchor="ctr"/>
          <a:lstStyle>
            <a:lvl1pPr algn="l">
              <a:defRPr sz="800">
                <a:solidFill>
                  <a:schemeClr val="tx1"/>
                </a:solidFill>
              </a:defRPr>
            </a:lvl1pPr>
          </a:lstStyle>
          <a:p>
            <a:endParaRPr lang="en-US" dirty="0">
              <a:solidFill>
                <a:srgbClr val="555555"/>
              </a:solidFill>
            </a:endParaRPr>
          </a:p>
        </p:txBody>
      </p:sp>
      <p:sp>
        <p:nvSpPr>
          <p:cNvPr id="11" name="Slide Number Placeholder 2"/>
          <p:cNvSpPr>
            <a:spLocks noGrp="1"/>
          </p:cNvSpPr>
          <p:nvPr>
            <p:ph type="sldNum" sz="quarter" idx="4"/>
          </p:nvPr>
        </p:nvSpPr>
        <p:spPr>
          <a:xfrm>
            <a:off x="6915838" y="6528130"/>
            <a:ext cx="2241551" cy="365125"/>
          </a:xfrm>
          <a:prstGeom prst="rect">
            <a:avLst/>
          </a:prstGeom>
        </p:spPr>
        <p:txBody>
          <a:bodyPr vert="horz" lIns="0" tIns="45720" rIns="0" bIns="45720" rtlCol="0" anchor="ctr"/>
          <a:lstStyle>
            <a:lvl1pPr algn="r">
              <a:defRPr sz="800">
                <a:solidFill>
                  <a:schemeClr val="tx1"/>
                </a:solidFill>
              </a:defRPr>
            </a:lvl1pPr>
          </a:lstStyle>
          <a:p>
            <a:fld id="{E334C435-3550-4B40-8E5D-E5DFB00ACBB8}" type="slidenum">
              <a:rPr lang="en-US" smtClean="0">
                <a:solidFill>
                  <a:srgbClr val="555555"/>
                </a:solidFill>
              </a:rPr>
              <a:pPr/>
              <a:t>‹#›</a:t>
            </a:fld>
            <a:endParaRPr lang="en-US">
              <a:solidFill>
                <a:srgbClr val="555555"/>
              </a:solidFill>
            </a:endParaRPr>
          </a:p>
        </p:txBody>
      </p:sp>
      <p:sp>
        <p:nvSpPr>
          <p:cNvPr id="9" name="Subtitle 2"/>
          <p:cNvSpPr>
            <a:spLocks noGrp="1"/>
          </p:cNvSpPr>
          <p:nvPr>
            <p:ph type="subTitle" idx="11"/>
          </p:nvPr>
        </p:nvSpPr>
        <p:spPr>
          <a:xfrm>
            <a:off x="1234822" y="475916"/>
            <a:ext cx="6579277" cy="321472"/>
          </a:xfrm>
          <a:prstGeom prst="rect">
            <a:avLst/>
          </a:prstGeom>
        </p:spPr>
        <p:txBody>
          <a:bodyPr anchor="t">
            <a:noAutofit/>
          </a:bodyPr>
          <a:lstStyle>
            <a:lvl1pPr marL="0" indent="0" algn="l">
              <a:buNone/>
              <a:defRPr>
                <a:solidFill>
                  <a:schemeClr val="tx2"/>
                </a:solidFill>
              </a:defRPr>
            </a:lvl1pPr>
            <a:lvl2pPr marL="470187" indent="0" algn="ctr">
              <a:buNone/>
              <a:defRPr>
                <a:solidFill>
                  <a:schemeClr val="tx1">
                    <a:tint val="75000"/>
                  </a:schemeClr>
                </a:solidFill>
              </a:defRPr>
            </a:lvl2pPr>
            <a:lvl3pPr marL="940375" indent="0" algn="ctr">
              <a:buNone/>
              <a:defRPr>
                <a:solidFill>
                  <a:schemeClr val="tx1">
                    <a:tint val="75000"/>
                  </a:schemeClr>
                </a:solidFill>
              </a:defRPr>
            </a:lvl3pPr>
            <a:lvl4pPr marL="1410563" indent="0" algn="ctr">
              <a:buNone/>
              <a:defRPr>
                <a:solidFill>
                  <a:schemeClr val="tx1">
                    <a:tint val="75000"/>
                  </a:schemeClr>
                </a:solidFill>
              </a:defRPr>
            </a:lvl4pPr>
            <a:lvl5pPr marL="1880750" indent="0" algn="ctr">
              <a:buNone/>
              <a:defRPr>
                <a:solidFill>
                  <a:schemeClr val="tx1">
                    <a:tint val="75000"/>
                  </a:schemeClr>
                </a:solidFill>
              </a:defRPr>
            </a:lvl5pPr>
            <a:lvl6pPr marL="2350937" indent="0" algn="ctr">
              <a:buNone/>
              <a:defRPr>
                <a:solidFill>
                  <a:schemeClr val="tx1">
                    <a:tint val="75000"/>
                  </a:schemeClr>
                </a:solidFill>
              </a:defRPr>
            </a:lvl6pPr>
            <a:lvl7pPr marL="2821125" indent="0" algn="ctr">
              <a:buNone/>
              <a:defRPr>
                <a:solidFill>
                  <a:schemeClr val="tx1">
                    <a:tint val="75000"/>
                  </a:schemeClr>
                </a:solidFill>
              </a:defRPr>
            </a:lvl7pPr>
            <a:lvl8pPr marL="3291313" indent="0" algn="ctr">
              <a:buNone/>
              <a:defRPr>
                <a:solidFill>
                  <a:schemeClr val="tx1">
                    <a:tint val="75000"/>
                  </a:schemeClr>
                </a:solidFill>
              </a:defRPr>
            </a:lvl8pPr>
            <a:lvl9pPr marL="37615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5339339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Content Placeholder 3"/>
          <p:cNvSpPr>
            <a:spLocks noGrp="1"/>
          </p:cNvSpPr>
          <p:nvPr>
            <p:ph sz="half" idx="2"/>
          </p:nvPr>
        </p:nvSpPr>
        <p:spPr>
          <a:xfrm>
            <a:off x="466725" y="1804702"/>
            <a:ext cx="4151318" cy="3874694"/>
          </a:xfrm>
          <a:prstGeom prst="rect">
            <a:avLst/>
          </a:prstGeom>
        </p:spPr>
        <p:txBody>
          <a:bodyPr/>
          <a:lstStyle>
            <a:lvl1pPr>
              <a:defRPr sz="1500">
                <a:solidFill>
                  <a:srgbClr val="555555"/>
                </a:solidFill>
              </a:defRPr>
            </a:lvl1pPr>
            <a:lvl2pPr>
              <a:defRPr sz="1300">
                <a:solidFill>
                  <a:srgbClr val="555555"/>
                </a:solidFill>
              </a:defRPr>
            </a:lvl2pPr>
            <a:lvl3pPr>
              <a:defRPr sz="1100">
                <a:solidFill>
                  <a:srgbClr val="555555"/>
                </a:solidFill>
              </a:defRPr>
            </a:lvl3pPr>
            <a:lvl4pPr>
              <a:defRPr sz="1300"/>
            </a:lvl4pPr>
            <a:lvl5pPr>
              <a:defRPr sz="13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p:txBody>
      </p:sp>
      <p:cxnSp>
        <p:nvCxnSpPr>
          <p:cNvPr id="23" name="Straight Connector 22"/>
          <p:cNvCxnSpPr/>
          <p:nvPr userDrawn="1"/>
        </p:nvCxnSpPr>
        <p:spPr>
          <a:xfrm>
            <a:off x="466728" y="1804702"/>
            <a:ext cx="4151319" cy="0"/>
          </a:xfrm>
          <a:prstGeom prst="line">
            <a:avLst/>
          </a:prstGeom>
          <a:ln w="127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0" name="Content Placeholder 3"/>
          <p:cNvSpPr>
            <a:spLocks noGrp="1"/>
          </p:cNvSpPr>
          <p:nvPr>
            <p:ph sz="half" idx="15"/>
          </p:nvPr>
        </p:nvSpPr>
        <p:spPr>
          <a:xfrm>
            <a:off x="4987838" y="1804702"/>
            <a:ext cx="4151376" cy="3874694"/>
          </a:xfrm>
          <a:prstGeom prst="rect">
            <a:avLst/>
          </a:prstGeom>
        </p:spPr>
        <p:txBody>
          <a:bodyPr/>
          <a:lstStyle>
            <a:lvl1pPr>
              <a:defRPr sz="1500">
                <a:solidFill>
                  <a:srgbClr val="555555"/>
                </a:solidFill>
              </a:defRPr>
            </a:lvl1pPr>
            <a:lvl2pPr>
              <a:defRPr sz="1300">
                <a:solidFill>
                  <a:srgbClr val="555555"/>
                </a:solidFill>
              </a:defRPr>
            </a:lvl2pPr>
            <a:lvl3pPr>
              <a:defRPr sz="1100">
                <a:solidFill>
                  <a:srgbClr val="555555"/>
                </a:solidFill>
              </a:defRPr>
            </a:lvl3pPr>
            <a:lvl4pPr>
              <a:defRPr sz="1300"/>
            </a:lvl4pPr>
            <a:lvl5pPr>
              <a:defRPr sz="13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p:txBody>
      </p:sp>
      <p:cxnSp>
        <p:nvCxnSpPr>
          <p:cNvPr id="31" name="Straight Connector 30"/>
          <p:cNvCxnSpPr/>
          <p:nvPr userDrawn="1"/>
        </p:nvCxnSpPr>
        <p:spPr>
          <a:xfrm>
            <a:off x="4992738" y="1803301"/>
            <a:ext cx="4163962" cy="0"/>
          </a:xfrm>
          <a:prstGeom prst="line">
            <a:avLst/>
          </a:prstGeom>
          <a:ln w="127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ext Placeholder 2"/>
          <p:cNvSpPr>
            <a:spLocks noGrp="1"/>
          </p:cNvSpPr>
          <p:nvPr>
            <p:ph type="body" idx="16"/>
          </p:nvPr>
        </p:nvSpPr>
        <p:spPr>
          <a:xfrm>
            <a:off x="466728" y="1439133"/>
            <a:ext cx="4151319" cy="352108"/>
          </a:xfrm>
          <a:prstGeom prst="rect">
            <a:avLst/>
          </a:prstGeom>
        </p:spPr>
        <p:txBody>
          <a:bodyPr anchor="b"/>
          <a:lstStyle>
            <a:lvl1pPr marL="0" indent="0">
              <a:buNone/>
              <a:defRPr sz="1700" b="0">
                <a:solidFill>
                  <a:srgbClr val="A27E2C"/>
                </a:solidFill>
              </a:defRPr>
            </a:lvl1pPr>
            <a:lvl2pPr marL="421996" indent="0">
              <a:buNone/>
              <a:defRPr sz="1800" b="1"/>
            </a:lvl2pPr>
            <a:lvl3pPr marL="843991" indent="0">
              <a:buNone/>
              <a:defRPr sz="1700" b="1"/>
            </a:lvl3pPr>
            <a:lvl4pPr marL="1265987" indent="0">
              <a:buNone/>
              <a:defRPr sz="1500" b="1"/>
            </a:lvl4pPr>
            <a:lvl5pPr marL="1687982" indent="0">
              <a:buNone/>
              <a:defRPr sz="1500" b="1"/>
            </a:lvl5pPr>
            <a:lvl6pPr marL="2109978" indent="0">
              <a:buNone/>
              <a:defRPr sz="1500" b="1"/>
            </a:lvl6pPr>
            <a:lvl7pPr marL="2531974" indent="0">
              <a:buNone/>
              <a:defRPr sz="1500" b="1"/>
            </a:lvl7pPr>
            <a:lvl8pPr marL="2953969" indent="0">
              <a:buNone/>
              <a:defRPr sz="1500" b="1"/>
            </a:lvl8pPr>
            <a:lvl9pPr marL="3375965" indent="0">
              <a:buNone/>
              <a:defRPr sz="1500" b="1"/>
            </a:lvl9pPr>
          </a:lstStyle>
          <a:p>
            <a:pPr lvl="0"/>
            <a:r>
              <a:rPr lang="en-US" smtClean="0"/>
              <a:t>Click to edit Master text styles</a:t>
            </a:r>
          </a:p>
        </p:txBody>
      </p:sp>
      <p:sp>
        <p:nvSpPr>
          <p:cNvPr id="14" name="Text Placeholder 2"/>
          <p:cNvSpPr>
            <a:spLocks noGrp="1"/>
          </p:cNvSpPr>
          <p:nvPr>
            <p:ph type="body" idx="14"/>
          </p:nvPr>
        </p:nvSpPr>
        <p:spPr>
          <a:xfrm>
            <a:off x="4987837" y="1439133"/>
            <a:ext cx="4151376" cy="352108"/>
          </a:xfrm>
          <a:prstGeom prst="rect">
            <a:avLst/>
          </a:prstGeom>
        </p:spPr>
        <p:txBody>
          <a:bodyPr anchor="b"/>
          <a:lstStyle>
            <a:lvl1pPr marL="0" indent="0">
              <a:buNone/>
              <a:defRPr sz="1700" b="0">
                <a:solidFill>
                  <a:srgbClr val="A27E2C"/>
                </a:solidFill>
              </a:defRPr>
            </a:lvl1pPr>
            <a:lvl2pPr marL="421996" indent="0">
              <a:buNone/>
              <a:defRPr sz="1800" b="1"/>
            </a:lvl2pPr>
            <a:lvl3pPr marL="843991" indent="0">
              <a:buNone/>
              <a:defRPr sz="1700" b="1"/>
            </a:lvl3pPr>
            <a:lvl4pPr marL="1265987" indent="0">
              <a:buNone/>
              <a:defRPr sz="1500" b="1"/>
            </a:lvl4pPr>
            <a:lvl5pPr marL="1687982" indent="0">
              <a:buNone/>
              <a:defRPr sz="1500" b="1"/>
            </a:lvl5pPr>
            <a:lvl6pPr marL="2109978" indent="0">
              <a:buNone/>
              <a:defRPr sz="1500" b="1"/>
            </a:lvl6pPr>
            <a:lvl7pPr marL="2531974" indent="0">
              <a:buNone/>
              <a:defRPr sz="1500" b="1"/>
            </a:lvl7pPr>
            <a:lvl8pPr marL="2953969" indent="0">
              <a:buNone/>
              <a:defRPr sz="1500" b="1"/>
            </a:lvl8pPr>
            <a:lvl9pPr marL="3375965" indent="0">
              <a:buNone/>
              <a:defRPr sz="1500" b="1"/>
            </a:lvl9pPr>
          </a:lstStyle>
          <a:p>
            <a:pPr lvl="0"/>
            <a:r>
              <a:rPr lang="en-US" smtClean="0"/>
              <a:t>Click to edit Master text styles</a:t>
            </a:r>
          </a:p>
        </p:txBody>
      </p:sp>
      <p:sp>
        <p:nvSpPr>
          <p:cNvPr id="17" name="Footer Placeholder 4"/>
          <p:cNvSpPr>
            <a:spLocks noGrp="1"/>
          </p:cNvSpPr>
          <p:nvPr>
            <p:ph type="ftr" sz="quarter" idx="3"/>
          </p:nvPr>
        </p:nvSpPr>
        <p:spPr>
          <a:xfrm>
            <a:off x="466726" y="6174752"/>
            <a:ext cx="8689974" cy="365125"/>
          </a:xfrm>
          <a:prstGeom prst="rect">
            <a:avLst/>
          </a:prstGeom>
        </p:spPr>
        <p:txBody>
          <a:bodyPr vert="horz" lIns="0" tIns="47019" rIns="92839" bIns="47019" rtlCol="0" anchor="b"/>
          <a:lstStyle>
            <a:lvl1pPr algn="l">
              <a:buNone/>
              <a:defRPr sz="700">
                <a:solidFill>
                  <a:srgbClr val="555555"/>
                </a:solidFill>
                <a:latin typeface="Arial"/>
                <a:cs typeface="Arial"/>
              </a:defRPr>
            </a:lvl1pPr>
          </a:lstStyle>
          <a:p>
            <a:r>
              <a:rPr lang="en-US" dirty="0"/>
              <a:t>1. xxx 2. xxx 3. xxx Notes: xxx Source: xxx</a:t>
            </a:r>
          </a:p>
        </p:txBody>
      </p:sp>
      <p:sp>
        <p:nvSpPr>
          <p:cNvPr id="18" name="Title Placeholder 1"/>
          <p:cNvSpPr>
            <a:spLocks noGrp="1"/>
          </p:cNvSpPr>
          <p:nvPr>
            <p:ph type="title"/>
          </p:nvPr>
        </p:nvSpPr>
        <p:spPr>
          <a:xfrm>
            <a:off x="1280162" y="49896"/>
            <a:ext cx="6200139" cy="678187"/>
          </a:xfrm>
          <a:prstGeom prst="rect">
            <a:avLst/>
          </a:prstGeom>
        </p:spPr>
        <p:txBody>
          <a:bodyPr vert="horz" lIns="0" tIns="47019" rIns="94037" bIns="47019" rtlCol="0" anchor="ctr">
            <a:noAutofit/>
          </a:bodyPr>
          <a:lstStyle/>
          <a:p>
            <a:r>
              <a:rPr lang="en-US" smtClean="0"/>
              <a:t>Click to edit Master title style</a:t>
            </a:r>
            <a:endParaRPr lang="en-US" dirty="0"/>
          </a:p>
        </p:txBody>
      </p:sp>
      <p:sp>
        <p:nvSpPr>
          <p:cNvPr id="22" name="Date Placeholder 1"/>
          <p:cNvSpPr>
            <a:spLocks noGrp="1"/>
          </p:cNvSpPr>
          <p:nvPr>
            <p:ph type="dt" sz="half" idx="17"/>
          </p:nvPr>
        </p:nvSpPr>
        <p:spPr>
          <a:xfrm>
            <a:off x="447677" y="6523367"/>
            <a:ext cx="2241551" cy="365125"/>
          </a:xfrm>
          <a:prstGeom prst="rect">
            <a:avLst/>
          </a:prstGeom>
        </p:spPr>
        <p:txBody>
          <a:bodyPr vert="horz" lIns="0" tIns="45720" rIns="0" bIns="45720" rtlCol="0" anchor="ctr"/>
          <a:lstStyle>
            <a:lvl1pPr algn="l">
              <a:defRPr sz="800">
                <a:solidFill>
                  <a:schemeClr val="tx1"/>
                </a:solidFill>
              </a:defRPr>
            </a:lvl1pPr>
          </a:lstStyle>
          <a:p>
            <a:endParaRPr lang="en-US" dirty="0">
              <a:solidFill>
                <a:srgbClr val="555555"/>
              </a:solidFill>
            </a:endParaRPr>
          </a:p>
        </p:txBody>
      </p:sp>
      <p:sp>
        <p:nvSpPr>
          <p:cNvPr id="16" name="Slide Number Placeholder 2"/>
          <p:cNvSpPr>
            <a:spLocks noGrp="1"/>
          </p:cNvSpPr>
          <p:nvPr>
            <p:ph type="sldNum" sz="quarter" idx="4"/>
          </p:nvPr>
        </p:nvSpPr>
        <p:spPr>
          <a:xfrm>
            <a:off x="6915838" y="6528130"/>
            <a:ext cx="2241551" cy="365125"/>
          </a:xfrm>
          <a:prstGeom prst="rect">
            <a:avLst/>
          </a:prstGeom>
        </p:spPr>
        <p:txBody>
          <a:bodyPr vert="horz" lIns="0" tIns="45720" rIns="0" bIns="45720" rtlCol="0" anchor="ctr"/>
          <a:lstStyle>
            <a:lvl1pPr algn="r">
              <a:defRPr sz="800">
                <a:solidFill>
                  <a:schemeClr val="tx1"/>
                </a:solidFill>
              </a:defRPr>
            </a:lvl1pPr>
          </a:lstStyle>
          <a:p>
            <a:fld id="{E334C435-3550-4B40-8E5D-E5DFB00ACBB8}" type="slidenum">
              <a:rPr lang="en-US" smtClean="0">
                <a:solidFill>
                  <a:srgbClr val="555555"/>
                </a:solidFill>
              </a:rPr>
              <a:pPr/>
              <a:t>‹#›</a:t>
            </a:fld>
            <a:endParaRPr lang="en-US">
              <a:solidFill>
                <a:srgbClr val="555555"/>
              </a:solidFill>
            </a:endParaRPr>
          </a:p>
        </p:txBody>
      </p:sp>
      <p:sp>
        <p:nvSpPr>
          <p:cNvPr id="15" name="Subtitle 2"/>
          <p:cNvSpPr>
            <a:spLocks noGrp="1"/>
          </p:cNvSpPr>
          <p:nvPr>
            <p:ph type="subTitle" idx="10"/>
          </p:nvPr>
        </p:nvSpPr>
        <p:spPr>
          <a:xfrm>
            <a:off x="1280162" y="525808"/>
            <a:ext cx="6200139" cy="321472"/>
          </a:xfrm>
          <a:prstGeom prst="rect">
            <a:avLst/>
          </a:prstGeom>
        </p:spPr>
        <p:txBody>
          <a:bodyPr anchor="t">
            <a:noAutofit/>
          </a:bodyPr>
          <a:lstStyle>
            <a:lvl1pPr marL="0" indent="0" algn="l">
              <a:buNone/>
              <a:defRPr>
                <a:solidFill>
                  <a:schemeClr val="tx2"/>
                </a:solidFill>
              </a:defRPr>
            </a:lvl1pPr>
            <a:lvl2pPr marL="470187" indent="0" algn="ctr">
              <a:buNone/>
              <a:defRPr>
                <a:solidFill>
                  <a:schemeClr val="tx1">
                    <a:tint val="75000"/>
                  </a:schemeClr>
                </a:solidFill>
              </a:defRPr>
            </a:lvl2pPr>
            <a:lvl3pPr marL="940375" indent="0" algn="ctr">
              <a:buNone/>
              <a:defRPr>
                <a:solidFill>
                  <a:schemeClr val="tx1">
                    <a:tint val="75000"/>
                  </a:schemeClr>
                </a:solidFill>
              </a:defRPr>
            </a:lvl3pPr>
            <a:lvl4pPr marL="1410563" indent="0" algn="ctr">
              <a:buNone/>
              <a:defRPr>
                <a:solidFill>
                  <a:schemeClr val="tx1">
                    <a:tint val="75000"/>
                  </a:schemeClr>
                </a:solidFill>
              </a:defRPr>
            </a:lvl4pPr>
            <a:lvl5pPr marL="1880750" indent="0" algn="ctr">
              <a:buNone/>
              <a:defRPr>
                <a:solidFill>
                  <a:schemeClr val="tx1">
                    <a:tint val="75000"/>
                  </a:schemeClr>
                </a:solidFill>
              </a:defRPr>
            </a:lvl5pPr>
            <a:lvl6pPr marL="2350937" indent="0" algn="ctr">
              <a:buNone/>
              <a:defRPr>
                <a:solidFill>
                  <a:schemeClr val="tx1">
                    <a:tint val="75000"/>
                  </a:schemeClr>
                </a:solidFill>
              </a:defRPr>
            </a:lvl6pPr>
            <a:lvl7pPr marL="2821125" indent="0" algn="ctr">
              <a:buNone/>
              <a:defRPr>
                <a:solidFill>
                  <a:schemeClr val="tx1">
                    <a:tint val="75000"/>
                  </a:schemeClr>
                </a:solidFill>
              </a:defRPr>
            </a:lvl7pPr>
            <a:lvl8pPr marL="3291313" indent="0" algn="ctr">
              <a:buNone/>
              <a:defRPr>
                <a:solidFill>
                  <a:schemeClr val="tx1">
                    <a:tint val="75000"/>
                  </a:schemeClr>
                </a:solidFill>
              </a:defRPr>
            </a:lvl8pPr>
            <a:lvl9pPr marL="37615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90268210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Boxes">
    <p:spTree>
      <p:nvGrpSpPr>
        <p:cNvPr id="1" name=""/>
        <p:cNvGrpSpPr/>
        <p:nvPr/>
      </p:nvGrpSpPr>
      <p:grpSpPr>
        <a:xfrm>
          <a:off x="0" y="0"/>
          <a:ext cx="0" cy="0"/>
          <a:chOff x="0" y="0"/>
          <a:chExt cx="0" cy="0"/>
        </a:xfrm>
      </p:grpSpPr>
      <p:sp>
        <p:nvSpPr>
          <p:cNvPr id="14" name="Content Placeholder 2"/>
          <p:cNvSpPr>
            <a:spLocks noGrp="1"/>
          </p:cNvSpPr>
          <p:nvPr>
            <p:ph idx="17"/>
          </p:nvPr>
        </p:nvSpPr>
        <p:spPr>
          <a:xfrm>
            <a:off x="457200" y="1571625"/>
            <a:ext cx="4316464" cy="2148964"/>
          </a:xfrm>
          <a:prstGeom prst="rect">
            <a:avLst/>
          </a:prstGeom>
        </p:spPr>
        <p:txBody>
          <a:bodyPr>
            <a:noAutofit/>
          </a:bodyPr>
          <a:lstStyle>
            <a:lvl1pPr>
              <a:defRPr>
                <a:solidFill>
                  <a:schemeClr val="tx1"/>
                </a:solidFill>
              </a:defRPr>
            </a:lvl1pPr>
          </a:lstStyle>
          <a:p>
            <a:pPr lvl="0"/>
            <a:r>
              <a:rPr lang="en-US" smtClean="0"/>
              <a:t>Click to edit Master text styles</a:t>
            </a:r>
          </a:p>
        </p:txBody>
      </p:sp>
      <p:sp>
        <p:nvSpPr>
          <p:cNvPr id="19" name="Title Placeholder 1"/>
          <p:cNvSpPr>
            <a:spLocks noGrp="1"/>
          </p:cNvSpPr>
          <p:nvPr>
            <p:ph type="title"/>
          </p:nvPr>
        </p:nvSpPr>
        <p:spPr>
          <a:xfrm>
            <a:off x="1286026" y="4"/>
            <a:ext cx="6610002" cy="678187"/>
          </a:xfrm>
          <a:prstGeom prst="rect">
            <a:avLst/>
          </a:prstGeom>
        </p:spPr>
        <p:txBody>
          <a:bodyPr vert="horz" lIns="0" tIns="47019" rIns="94037" bIns="47019" rtlCol="0" anchor="ctr">
            <a:noAutofit/>
          </a:bodyPr>
          <a:lstStyle/>
          <a:p>
            <a:r>
              <a:rPr lang="en-US" smtClean="0"/>
              <a:t>Click to edit Master title style</a:t>
            </a:r>
            <a:endParaRPr lang="en-US" dirty="0"/>
          </a:p>
        </p:txBody>
      </p:sp>
      <p:sp>
        <p:nvSpPr>
          <p:cNvPr id="21" name="Footer Placeholder 4"/>
          <p:cNvSpPr>
            <a:spLocks noGrp="1"/>
          </p:cNvSpPr>
          <p:nvPr>
            <p:ph type="ftr" sz="quarter" idx="3"/>
          </p:nvPr>
        </p:nvSpPr>
        <p:spPr>
          <a:xfrm>
            <a:off x="466726" y="6174752"/>
            <a:ext cx="8689974" cy="365125"/>
          </a:xfrm>
          <a:prstGeom prst="rect">
            <a:avLst/>
          </a:prstGeom>
        </p:spPr>
        <p:txBody>
          <a:bodyPr vert="horz" lIns="0" tIns="47019" rIns="92839" bIns="47019" rtlCol="0" anchor="b"/>
          <a:lstStyle>
            <a:lvl1pPr algn="l">
              <a:buNone/>
              <a:defRPr sz="700">
                <a:solidFill>
                  <a:srgbClr val="555555"/>
                </a:solidFill>
                <a:latin typeface="Arial"/>
                <a:cs typeface="Arial"/>
              </a:defRPr>
            </a:lvl1pPr>
          </a:lstStyle>
          <a:p>
            <a:r>
              <a:rPr lang="en-US" dirty="0"/>
              <a:t>1. xxx 2. xxx 3. xxx Notes: xxx Source: xxx</a:t>
            </a:r>
          </a:p>
        </p:txBody>
      </p:sp>
      <p:sp>
        <p:nvSpPr>
          <p:cNvPr id="23" name="Content Placeholder 2"/>
          <p:cNvSpPr>
            <a:spLocks noGrp="1"/>
          </p:cNvSpPr>
          <p:nvPr>
            <p:ph idx="19"/>
          </p:nvPr>
        </p:nvSpPr>
        <p:spPr>
          <a:xfrm>
            <a:off x="4840236" y="1571625"/>
            <a:ext cx="4316464" cy="2148964"/>
          </a:xfrm>
          <a:prstGeom prst="rect">
            <a:avLst/>
          </a:prstGeom>
        </p:spPr>
        <p:txBody>
          <a:bodyPr>
            <a:noAutofit/>
          </a:bodyPr>
          <a:lstStyle>
            <a:lvl1pPr>
              <a:defRPr>
                <a:solidFill>
                  <a:schemeClr val="tx1"/>
                </a:solidFill>
              </a:defRPr>
            </a:lvl1pPr>
          </a:lstStyle>
          <a:p>
            <a:pPr lvl="0"/>
            <a:r>
              <a:rPr lang="en-US" smtClean="0"/>
              <a:t>Click to edit Master text styles</a:t>
            </a:r>
          </a:p>
        </p:txBody>
      </p:sp>
      <p:sp>
        <p:nvSpPr>
          <p:cNvPr id="24" name="Content Placeholder 2"/>
          <p:cNvSpPr>
            <a:spLocks noGrp="1"/>
          </p:cNvSpPr>
          <p:nvPr>
            <p:ph idx="20"/>
          </p:nvPr>
        </p:nvSpPr>
        <p:spPr>
          <a:xfrm>
            <a:off x="457200" y="3779833"/>
            <a:ext cx="4316464" cy="2148964"/>
          </a:xfrm>
          <a:prstGeom prst="rect">
            <a:avLst/>
          </a:prstGeom>
        </p:spPr>
        <p:txBody>
          <a:bodyPr>
            <a:noAutofit/>
          </a:bodyPr>
          <a:lstStyle>
            <a:lvl1pPr>
              <a:defRPr>
                <a:solidFill>
                  <a:schemeClr val="tx1"/>
                </a:solidFill>
              </a:defRPr>
            </a:lvl1pPr>
          </a:lstStyle>
          <a:p>
            <a:pPr lvl="0"/>
            <a:r>
              <a:rPr lang="en-US" smtClean="0"/>
              <a:t>Click to edit Master text styles</a:t>
            </a:r>
          </a:p>
        </p:txBody>
      </p:sp>
      <p:sp>
        <p:nvSpPr>
          <p:cNvPr id="25" name="Content Placeholder 2"/>
          <p:cNvSpPr>
            <a:spLocks noGrp="1"/>
          </p:cNvSpPr>
          <p:nvPr>
            <p:ph idx="21"/>
          </p:nvPr>
        </p:nvSpPr>
        <p:spPr>
          <a:xfrm>
            <a:off x="4840236" y="3779833"/>
            <a:ext cx="4316464" cy="2148964"/>
          </a:xfrm>
          <a:prstGeom prst="rect">
            <a:avLst/>
          </a:prstGeom>
        </p:spPr>
        <p:txBody>
          <a:bodyPr>
            <a:noAutofit/>
          </a:bodyPr>
          <a:lstStyle>
            <a:lvl1pPr>
              <a:defRPr>
                <a:solidFill>
                  <a:schemeClr val="tx1"/>
                </a:solidFill>
              </a:defRPr>
            </a:lvl1pPr>
          </a:lstStyle>
          <a:p>
            <a:pPr lvl="0"/>
            <a:r>
              <a:rPr lang="en-US" smtClean="0"/>
              <a:t>Click to edit Master text styles</a:t>
            </a:r>
          </a:p>
        </p:txBody>
      </p:sp>
      <p:sp>
        <p:nvSpPr>
          <p:cNvPr id="15" name="Date Placeholder 1"/>
          <p:cNvSpPr>
            <a:spLocks noGrp="1"/>
          </p:cNvSpPr>
          <p:nvPr>
            <p:ph type="dt" sz="half" idx="2"/>
          </p:nvPr>
        </p:nvSpPr>
        <p:spPr>
          <a:xfrm>
            <a:off x="447677" y="6523367"/>
            <a:ext cx="2241551" cy="365125"/>
          </a:xfrm>
          <a:prstGeom prst="rect">
            <a:avLst/>
          </a:prstGeom>
        </p:spPr>
        <p:txBody>
          <a:bodyPr vert="horz" lIns="0" tIns="45720" rIns="0" bIns="45720" rtlCol="0" anchor="ctr"/>
          <a:lstStyle>
            <a:lvl1pPr algn="l">
              <a:defRPr sz="800">
                <a:solidFill>
                  <a:schemeClr val="tx1"/>
                </a:solidFill>
              </a:defRPr>
            </a:lvl1pPr>
          </a:lstStyle>
          <a:p>
            <a:endParaRPr lang="en-US" dirty="0">
              <a:solidFill>
                <a:srgbClr val="555555"/>
              </a:solidFill>
            </a:endParaRPr>
          </a:p>
        </p:txBody>
      </p:sp>
      <p:sp>
        <p:nvSpPr>
          <p:cNvPr id="12" name="Slide Number Placeholder 2"/>
          <p:cNvSpPr>
            <a:spLocks noGrp="1"/>
          </p:cNvSpPr>
          <p:nvPr>
            <p:ph type="sldNum" sz="quarter" idx="4"/>
          </p:nvPr>
        </p:nvSpPr>
        <p:spPr>
          <a:xfrm>
            <a:off x="6915838" y="6528130"/>
            <a:ext cx="2241551" cy="365125"/>
          </a:xfrm>
          <a:prstGeom prst="rect">
            <a:avLst/>
          </a:prstGeom>
        </p:spPr>
        <p:txBody>
          <a:bodyPr vert="horz" lIns="0" tIns="45720" rIns="0" bIns="45720" rtlCol="0" anchor="ctr"/>
          <a:lstStyle>
            <a:lvl1pPr algn="r">
              <a:defRPr sz="800">
                <a:solidFill>
                  <a:schemeClr val="tx1"/>
                </a:solidFill>
              </a:defRPr>
            </a:lvl1pPr>
          </a:lstStyle>
          <a:p>
            <a:fld id="{E334C435-3550-4B40-8E5D-E5DFB00ACBB8}" type="slidenum">
              <a:rPr lang="en-US" smtClean="0">
                <a:solidFill>
                  <a:srgbClr val="555555"/>
                </a:solidFill>
              </a:rPr>
              <a:pPr/>
              <a:t>‹#›</a:t>
            </a:fld>
            <a:endParaRPr lang="en-US">
              <a:solidFill>
                <a:srgbClr val="555555"/>
              </a:solidFill>
            </a:endParaRPr>
          </a:p>
        </p:txBody>
      </p:sp>
      <p:sp>
        <p:nvSpPr>
          <p:cNvPr id="11" name="Subtitle 2"/>
          <p:cNvSpPr>
            <a:spLocks noGrp="1"/>
          </p:cNvSpPr>
          <p:nvPr>
            <p:ph type="subTitle" idx="10"/>
          </p:nvPr>
        </p:nvSpPr>
        <p:spPr>
          <a:xfrm>
            <a:off x="1286026" y="475916"/>
            <a:ext cx="6610002" cy="321472"/>
          </a:xfrm>
          <a:prstGeom prst="rect">
            <a:avLst/>
          </a:prstGeom>
        </p:spPr>
        <p:txBody>
          <a:bodyPr anchor="t">
            <a:noAutofit/>
          </a:bodyPr>
          <a:lstStyle>
            <a:lvl1pPr marL="0" indent="0" algn="l">
              <a:buNone/>
              <a:defRPr>
                <a:solidFill>
                  <a:schemeClr val="tx2"/>
                </a:solidFill>
              </a:defRPr>
            </a:lvl1pPr>
            <a:lvl2pPr marL="470187" indent="0" algn="ctr">
              <a:buNone/>
              <a:defRPr>
                <a:solidFill>
                  <a:schemeClr val="tx1">
                    <a:tint val="75000"/>
                  </a:schemeClr>
                </a:solidFill>
              </a:defRPr>
            </a:lvl2pPr>
            <a:lvl3pPr marL="940375" indent="0" algn="ctr">
              <a:buNone/>
              <a:defRPr>
                <a:solidFill>
                  <a:schemeClr val="tx1">
                    <a:tint val="75000"/>
                  </a:schemeClr>
                </a:solidFill>
              </a:defRPr>
            </a:lvl3pPr>
            <a:lvl4pPr marL="1410563" indent="0" algn="ctr">
              <a:buNone/>
              <a:defRPr>
                <a:solidFill>
                  <a:schemeClr val="tx1">
                    <a:tint val="75000"/>
                  </a:schemeClr>
                </a:solidFill>
              </a:defRPr>
            </a:lvl4pPr>
            <a:lvl5pPr marL="1880750" indent="0" algn="ctr">
              <a:buNone/>
              <a:defRPr>
                <a:solidFill>
                  <a:schemeClr val="tx1">
                    <a:tint val="75000"/>
                  </a:schemeClr>
                </a:solidFill>
              </a:defRPr>
            </a:lvl5pPr>
            <a:lvl6pPr marL="2350937" indent="0" algn="ctr">
              <a:buNone/>
              <a:defRPr>
                <a:solidFill>
                  <a:schemeClr val="tx1">
                    <a:tint val="75000"/>
                  </a:schemeClr>
                </a:solidFill>
              </a:defRPr>
            </a:lvl6pPr>
            <a:lvl7pPr marL="2821125" indent="0" algn="ctr">
              <a:buNone/>
              <a:defRPr>
                <a:solidFill>
                  <a:schemeClr val="tx1">
                    <a:tint val="75000"/>
                  </a:schemeClr>
                </a:solidFill>
              </a:defRPr>
            </a:lvl7pPr>
            <a:lvl8pPr marL="3291313" indent="0" algn="ctr">
              <a:buNone/>
              <a:defRPr>
                <a:solidFill>
                  <a:schemeClr val="tx1">
                    <a:tint val="75000"/>
                  </a:schemeClr>
                </a:solidFill>
              </a:defRPr>
            </a:lvl8pPr>
            <a:lvl9pPr marL="37615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96053675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alue Chain">
    <p:spTree>
      <p:nvGrpSpPr>
        <p:cNvPr id="1" name=""/>
        <p:cNvGrpSpPr/>
        <p:nvPr/>
      </p:nvGrpSpPr>
      <p:grpSpPr>
        <a:xfrm>
          <a:off x="0" y="0"/>
          <a:ext cx="0" cy="0"/>
          <a:chOff x="0" y="0"/>
          <a:chExt cx="0" cy="0"/>
        </a:xfrm>
      </p:grpSpPr>
      <p:grpSp>
        <p:nvGrpSpPr>
          <p:cNvPr id="5" name="Group 4"/>
          <p:cNvGrpSpPr/>
          <p:nvPr userDrawn="1"/>
        </p:nvGrpSpPr>
        <p:grpSpPr>
          <a:xfrm>
            <a:off x="548764" y="1418718"/>
            <a:ext cx="8485208" cy="473313"/>
            <a:chOff x="370488" y="1508125"/>
            <a:chExt cx="8839200" cy="533400"/>
          </a:xfrm>
        </p:grpSpPr>
        <p:sp>
          <p:nvSpPr>
            <p:cNvPr id="6" name="AutoShape 2"/>
            <p:cNvSpPr>
              <a:spLocks noChangeArrowheads="1"/>
            </p:cNvSpPr>
            <p:nvPr/>
          </p:nvSpPr>
          <p:spPr bwMode="auto">
            <a:xfrm>
              <a:off x="370488" y="1508125"/>
              <a:ext cx="2222500" cy="533400"/>
            </a:xfrm>
            <a:prstGeom prst="homePlate">
              <a:avLst>
                <a:gd name="adj" fmla="val 26582"/>
              </a:avLst>
            </a:prstGeom>
            <a:solidFill>
              <a:schemeClr val="accent1"/>
            </a:solidFill>
            <a:ln w="28575">
              <a:noFill/>
              <a:miter lim="800000"/>
              <a:headEnd/>
              <a:tailEnd/>
            </a:ln>
          </p:spPr>
          <p:txBody>
            <a:bodyPr wrap="none" anchor="ctr">
              <a:prstTxWarp prst="textNoShape">
                <a:avLst/>
              </a:prstTxWarp>
            </a:bodyPr>
            <a:lstStyle/>
            <a:p>
              <a:pPr algn="ctr">
                <a:spcBef>
                  <a:spcPct val="0"/>
                </a:spcBef>
              </a:pPr>
              <a:endParaRPr lang="en-US" sz="1500" cap="all">
                <a:solidFill>
                  <a:prstClr val="white"/>
                </a:solidFill>
                <a:ea typeface="Arial" charset="0"/>
                <a:cs typeface="Arial" charset="0"/>
              </a:endParaRPr>
            </a:p>
          </p:txBody>
        </p:sp>
        <p:sp>
          <p:nvSpPr>
            <p:cNvPr id="7" name="AutoShape 3"/>
            <p:cNvSpPr>
              <a:spLocks noChangeArrowheads="1"/>
            </p:cNvSpPr>
            <p:nvPr/>
          </p:nvSpPr>
          <p:spPr bwMode="auto">
            <a:xfrm>
              <a:off x="2575526" y="1508125"/>
              <a:ext cx="2222500" cy="533400"/>
            </a:xfrm>
            <a:prstGeom prst="chevron">
              <a:avLst>
                <a:gd name="adj" fmla="val 26582"/>
              </a:avLst>
            </a:prstGeom>
            <a:solidFill>
              <a:schemeClr val="accent2"/>
            </a:solidFill>
            <a:ln w="9525">
              <a:noFill/>
              <a:miter lim="800000"/>
              <a:headEnd/>
              <a:tailEnd/>
            </a:ln>
          </p:spPr>
          <p:txBody>
            <a:bodyPr lIns="182880" tIns="91440" bIns="91440" anchor="ctr">
              <a:prstTxWarp prst="textNoShape">
                <a:avLst/>
              </a:prstTxWarp>
            </a:bodyPr>
            <a:lstStyle/>
            <a:p>
              <a:pPr algn="ctr" eaLnBrk="0" hangingPunct="0">
                <a:spcBef>
                  <a:spcPct val="0"/>
                </a:spcBef>
              </a:pPr>
              <a:endParaRPr lang="en-US" sz="1500" cap="all">
                <a:solidFill>
                  <a:prstClr val="white"/>
                </a:solidFill>
                <a:ea typeface="Arial" charset="0"/>
                <a:cs typeface="Arial" charset="0"/>
              </a:endParaRPr>
            </a:p>
          </p:txBody>
        </p:sp>
        <p:sp>
          <p:nvSpPr>
            <p:cNvPr id="8" name="AutoShape 4"/>
            <p:cNvSpPr>
              <a:spLocks noChangeArrowheads="1"/>
            </p:cNvSpPr>
            <p:nvPr/>
          </p:nvSpPr>
          <p:spPr bwMode="auto">
            <a:xfrm>
              <a:off x="4780563" y="1508125"/>
              <a:ext cx="2222500" cy="533400"/>
            </a:xfrm>
            <a:prstGeom prst="chevron">
              <a:avLst>
                <a:gd name="adj" fmla="val 26582"/>
              </a:avLst>
            </a:prstGeom>
            <a:solidFill>
              <a:schemeClr val="accent3"/>
            </a:solidFill>
            <a:ln w="9525">
              <a:noFill/>
              <a:miter lim="800000"/>
              <a:headEnd/>
              <a:tailEnd/>
            </a:ln>
          </p:spPr>
          <p:txBody>
            <a:bodyPr lIns="182880" tIns="91440" bIns="91440" anchor="ctr">
              <a:prstTxWarp prst="textNoShape">
                <a:avLst/>
              </a:prstTxWarp>
            </a:bodyPr>
            <a:lstStyle/>
            <a:p>
              <a:pPr algn="ctr" eaLnBrk="0" hangingPunct="0">
                <a:spcBef>
                  <a:spcPct val="0"/>
                </a:spcBef>
              </a:pPr>
              <a:endParaRPr lang="en-US" sz="1500" cap="all">
                <a:solidFill>
                  <a:prstClr val="white"/>
                </a:solidFill>
                <a:ea typeface="Arial" charset="0"/>
                <a:cs typeface="Arial" charset="0"/>
              </a:endParaRPr>
            </a:p>
          </p:txBody>
        </p:sp>
        <p:sp>
          <p:nvSpPr>
            <p:cNvPr id="9" name="AutoShape 5"/>
            <p:cNvSpPr>
              <a:spLocks noChangeArrowheads="1"/>
            </p:cNvSpPr>
            <p:nvPr/>
          </p:nvSpPr>
          <p:spPr bwMode="auto">
            <a:xfrm>
              <a:off x="6985601" y="1508125"/>
              <a:ext cx="2224087" cy="533400"/>
            </a:xfrm>
            <a:prstGeom prst="chevron">
              <a:avLst>
                <a:gd name="adj" fmla="val 26601"/>
              </a:avLst>
            </a:prstGeom>
            <a:solidFill>
              <a:schemeClr val="accent4"/>
            </a:solidFill>
            <a:ln w="9525">
              <a:noFill/>
              <a:miter lim="800000"/>
              <a:headEnd/>
              <a:tailEnd/>
            </a:ln>
          </p:spPr>
          <p:txBody>
            <a:bodyPr lIns="182880" tIns="91440" bIns="91440" anchor="ctr">
              <a:prstTxWarp prst="textNoShape">
                <a:avLst/>
              </a:prstTxWarp>
            </a:bodyPr>
            <a:lstStyle/>
            <a:p>
              <a:pPr algn="ctr" eaLnBrk="0" hangingPunct="0">
                <a:spcBef>
                  <a:spcPct val="0"/>
                </a:spcBef>
              </a:pPr>
              <a:endParaRPr lang="en-US" sz="1500">
                <a:solidFill>
                  <a:prstClr val="white"/>
                </a:solidFill>
                <a:ea typeface="Arial" charset="0"/>
                <a:cs typeface="Arial" charset="0"/>
              </a:endParaRPr>
            </a:p>
          </p:txBody>
        </p:sp>
      </p:grpSp>
      <p:sp>
        <p:nvSpPr>
          <p:cNvPr id="18" name="Content Placeholder 2"/>
          <p:cNvSpPr>
            <a:spLocks noGrp="1"/>
          </p:cNvSpPr>
          <p:nvPr>
            <p:ph idx="1"/>
          </p:nvPr>
        </p:nvSpPr>
        <p:spPr>
          <a:xfrm>
            <a:off x="548765" y="2057194"/>
            <a:ext cx="1973599" cy="3738220"/>
          </a:xfrm>
          <a:prstGeom prst="rect">
            <a:avLst/>
          </a:prstGeom>
        </p:spPr>
        <p:txBody>
          <a:bodyPr>
            <a:noAutofit/>
          </a:bodyPr>
          <a:lstStyle>
            <a:lvl1pPr>
              <a:defRPr>
                <a:solidFill>
                  <a:srgbClr val="555555"/>
                </a:solidFill>
              </a:defRPr>
            </a:lvl1pPr>
            <a:lvl2pPr>
              <a:defRPr>
                <a:solidFill>
                  <a:srgbClr val="555555"/>
                </a:solidFill>
              </a:defRPr>
            </a:lvl2pPr>
            <a:lvl3pPr>
              <a:defRPr>
                <a:solidFill>
                  <a:srgbClr val="555555"/>
                </a:solidFill>
              </a:defRPr>
            </a:lvl3pPr>
            <a:lvl4pPr>
              <a:defRPr>
                <a:solidFill>
                  <a:srgbClr val="555555"/>
                </a:solidFill>
              </a:defRPr>
            </a:lvl4pPr>
            <a:lvl5pPr>
              <a:defRPr>
                <a:solidFill>
                  <a:srgbClr val="55555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2"/>
          <p:cNvSpPr>
            <a:spLocks noGrp="1"/>
          </p:cNvSpPr>
          <p:nvPr>
            <p:ph idx="12"/>
          </p:nvPr>
        </p:nvSpPr>
        <p:spPr>
          <a:xfrm>
            <a:off x="2694503" y="2057194"/>
            <a:ext cx="1973599" cy="3738220"/>
          </a:xfrm>
          <a:prstGeom prst="rect">
            <a:avLst/>
          </a:prstGeom>
        </p:spPr>
        <p:txBody>
          <a:bodyPr>
            <a:noAutofit/>
          </a:bodyPr>
          <a:lstStyle>
            <a:lvl1pPr>
              <a:defRPr>
                <a:solidFill>
                  <a:srgbClr val="555555"/>
                </a:solidFill>
              </a:defRPr>
            </a:lvl1pPr>
            <a:lvl2pPr>
              <a:defRPr>
                <a:solidFill>
                  <a:srgbClr val="555555"/>
                </a:solidFill>
              </a:defRPr>
            </a:lvl2pPr>
            <a:lvl3pPr>
              <a:defRPr>
                <a:solidFill>
                  <a:srgbClr val="555555"/>
                </a:solidFill>
              </a:defRPr>
            </a:lvl3pPr>
            <a:lvl4pPr>
              <a:defRPr>
                <a:solidFill>
                  <a:srgbClr val="555555"/>
                </a:solidFill>
              </a:defRPr>
            </a:lvl4pPr>
            <a:lvl5pPr>
              <a:defRPr>
                <a:solidFill>
                  <a:srgbClr val="55555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2"/>
          <p:cNvSpPr>
            <a:spLocks noGrp="1"/>
          </p:cNvSpPr>
          <p:nvPr>
            <p:ph idx="13"/>
          </p:nvPr>
        </p:nvSpPr>
        <p:spPr>
          <a:xfrm>
            <a:off x="4769282" y="2057194"/>
            <a:ext cx="1973599" cy="3738220"/>
          </a:xfrm>
          <a:prstGeom prst="rect">
            <a:avLst/>
          </a:prstGeom>
        </p:spPr>
        <p:txBody>
          <a:bodyPr>
            <a:noAutofit/>
          </a:bodyPr>
          <a:lstStyle>
            <a:lvl1pPr>
              <a:defRPr>
                <a:solidFill>
                  <a:srgbClr val="555555"/>
                </a:solidFill>
              </a:defRPr>
            </a:lvl1pPr>
            <a:lvl2pPr>
              <a:defRPr>
                <a:solidFill>
                  <a:srgbClr val="555555"/>
                </a:solidFill>
              </a:defRPr>
            </a:lvl2pPr>
            <a:lvl3pPr>
              <a:defRPr>
                <a:solidFill>
                  <a:srgbClr val="555555"/>
                </a:solidFill>
              </a:defRPr>
            </a:lvl3pPr>
            <a:lvl4pPr>
              <a:defRPr>
                <a:solidFill>
                  <a:srgbClr val="555555"/>
                </a:solidFill>
              </a:defRPr>
            </a:lvl4pPr>
            <a:lvl5pPr>
              <a:defRPr>
                <a:solidFill>
                  <a:srgbClr val="55555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Content Placeholder 2"/>
          <p:cNvSpPr>
            <a:spLocks noGrp="1"/>
          </p:cNvSpPr>
          <p:nvPr>
            <p:ph idx="14"/>
          </p:nvPr>
        </p:nvSpPr>
        <p:spPr>
          <a:xfrm>
            <a:off x="6898957" y="2057194"/>
            <a:ext cx="1973599" cy="3738220"/>
          </a:xfrm>
          <a:prstGeom prst="rect">
            <a:avLst/>
          </a:prstGeom>
        </p:spPr>
        <p:txBody>
          <a:bodyPr>
            <a:noAutofit/>
          </a:bodyPr>
          <a:lstStyle>
            <a:lvl1pPr>
              <a:defRPr>
                <a:solidFill>
                  <a:srgbClr val="555555"/>
                </a:solidFill>
              </a:defRPr>
            </a:lvl1pPr>
            <a:lvl2pPr>
              <a:defRPr>
                <a:solidFill>
                  <a:srgbClr val="555555"/>
                </a:solidFill>
              </a:defRPr>
            </a:lvl2pPr>
            <a:lvl3pPr>
              <a:defRPr>
                <a:solidFill>
                  <a:srgbClr val="555555"/>
                </a:solidFill>
              </a:defRPr>
            </a:lvl3pPr>
            <a:lvl4pPr>
              <a:defRPr>
                <a:solidFill>
                  <a:srgbClr val="555555"/>
                </a:solidFill>
              </a:defRPr>
            </a:lvl4pPr>
            <a:lvl5pPr>
              <a:defRPr>
                <a:solidFill>
                  <a:srgbClr val="55555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4"/>
          <p:cNvSpPr>
            <a:spLocks noGrp="1"/>
          </p:cNvSpPr>
          <p:nvPr>
            <p:ph type="body" sz="quarter" idx="17"/>
          </p:nvPr>
        </p:nvSpPr>
        <p:spPr>
          <a:xfrm>
            <a:off x="548554" y="1418950"/>
            <a:ext cx="1974490" cy="473449"/>
          </a:xfrm>
          <a:prstGeom prst="rect">
            <a:avLst/>
          </a:prstGeom>
        </p:spPr>
        <p:txBody>
          <a:bodyPr anchor="ctr"/>
          <a:lstStyle>
            <a:lvl1pPr algn="ctr">
              <a:defRPr sz="1500">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marL="799318" indent="0" algn="ctr">
              <a:buNone/>
              <a:defRPr>
                <a:solidFill>
                  <a:srgbClr val="FFFFFF"/>
                </a:solidFill>
              </a:defRPr>
            </a:lvl5pPr>
          </a:lstStyle>
          <a:p>
            <a:pPr lvl="0"/>
            <a:r>
              <a:rPr lang="en-US" smtClean="0"/>
              <a:t>Click to edit Master text styles</a:t>
            </a:r>
          </a:p>
        </p:txBody>
      </p:sp>
      <p:sp>
        <p:nvSpPr>
          <p:cNvPr id="28" name="Text Placeholder 14"/>
          <p:cNvSpPr>
            <a:spLocks noGrp="1"/>
          </p:cNvSpPr>
          <p:nvPr>
            <p:ph type="body" sz="quarter" idx="18"/>
          </p:nvPr>
        </p:nvSpPr>
        <p:spPr>
          <a:xfrm>
            <a:off x="2783230" y="1418950"/>
            <a:ext cx="1884873" cy="473449"/>
          </a:xfrm>
          <a:prstGeom prst="rect">
            <a:avLst/>
          </a:prstGeom>
        </p:spPr>
        <p:txBody>
          <a:bodyPr anchor="ctr"/>
          <a:lstStyle>
            <a:lvl1pPr algn="ctr">
              <a:defRPr sz="1500">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marL="799318" indent="0" algn="ctr">
              <a:buNone/>
              <a:defRPr>
                <a:solidFill>
                  <a:srgbClr val="FFFFFF"/>
                </a:solidFill>
              </a:defRPr>
            </a:lvl5pPr>
          </a:lstStyle>
          <a:p>
            <a:pPr lvl="0"/>
            <a:r>
              <a:rPr lang="en-US" smtClean="0"/>
              <a:t>Click to edit Master text styles</a:t>
            </a:r>
          </a:p>
        </p:txBody>
      </p:sp>
      <p:sp>
        <p:nvSpPr>
          <p:cNvPr id="29" name="Text Placeholder 14"/>
          <p:cNvSpPr>
            <a:spLocks noGrp="1"/>
          </p:cNvSpPr>
          <p:nvPr>
            <p:ph type="body" sz="quarter" idx="19"/>
          </p:nvPr>
        </p:nvSpPr>
        <p:spPr>
          <a:xfrm>
            <a:off x="4873208" y="1418950"/>
            <a:ext cx="1884873" cy="473449"/>
          </a:xfrm>
          <a:prstGeom prst="rect">
            <a:avLst/>
          </a:prstGeom>
        </p:spPr>
        <p:txBody>
          <a:bodyPr anchor="ctr"/>
          <a:lstStyle>
            <a:lvl1pPr algn="ctr">
              <a:defRPr sz="1500">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marL="799318" indent="0" algn="ctr">
              <a:buNone/>
              <a:defRPr>
                <a:solidFill>
                  <a:srgbClr val="FFFFFF"/>
                </a:solidFill>
              </a:defRPr>
            </a:lvl5pPr>
          </a:lstStyle>
          <a:p>
            <a:pPr lvl="0"/>
            <a:r>
              <a:rPr lang="en-US" smtClean="0"/>
              <a:t>Click to edit Master text styles</a:t>
            </a:r>
          </a:p>
        </p:txBody>
      </p:sp>
      <p:sp>
        <p:nvSpPr>
          <p:cNvPr id="30" name="Text Placeholder 14"/>
          <p:cNvSpPr>
            <a:spLocks noGrp="1"/>
          </p:cNvSpPr>
          <p:nvPr>
            <p:ph type="body" sz="quarter" idx="20"/>
          </p:nvPr>
        </p:nvSpPr>
        <p:spPr>
          <a:xfrm>
            <a:off x="7015300" y="1418950"/>
            <a:ext cx="1884873" cy="473449"/>
          </a:xfrm>
          <a:prstGeom prst="rect">
            <a:avLst/>
          </a:prstGeom>
        </p:spPr>
        <p:txBody>
          <a:bodyPr anchor="ctr"/>
          <a:lstStyle>
            <a:lvl1pPr algn="ctr">
              <a:defRPr sz="1500">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marL="799318" indent="0" algn="ctr">
              <a:buNone/>
              <a:defRPr>
                <a:solidFill>
                  <a:srgbClr val="FFFFFF"/>
                </a:solidFill>
              </a:defRPr>
            </a:lvl5pPr>
          </a:lstStyle>
          <a:p>
            <a:pPr lvl="0"/>
            <a:r>
              <a:rPr lang="en-US" smtClean="0"/>
              <a:t>Click to edit Master text styles</a:t>
            </a:r>
          </a:p>
        </p:txBody>
      </p:sp>
      <p:sp>
        <p:nvSpPr>
          <p:cNvPr id="24" name="Title Placeholder 1"/>
          <p:cNvSpPr>
            <a:spLocks noGrp="1"/>
          </p:cNvSpPr>
          <p:nvPr>
            <p:ph type="title"/>
          </p:nvPr>
        </p:nvSpPr>
        <p:spPr>
          <a:xfrm>
            <a:off x="1269919" y="49896"/>
            <a:ext cx="6210380" cy="678187"/>
          </a:xfrm>
          <a:prstGeom prst="rect">
            <a:avLst/>
          </a:prstGeom>
        </p:spPr>
        <p:txBody>
          <a:bodyPr vert="horz" lIns="0" tIns="47019" rIns="94037" bIns="47019" rtlCol="0" anchor="ctr">
            <a:noAutofit/>
          </a:bodyPr>
          <a:lstStyle/>
          <a:p>
            <a:r>
              <a:rPr lang="en-US" smtClean="0"/>
              <a:t>Click to edit Master title style</a:t>
            </a:r>
            <a:endParaRPr lang="en-US" dirty="0"/>
          </a:p>
        </p:txBody>
      </p:sp>
      <p:sp>
        <p:nvSpPr>
          <p:cNvPr id="33" name="Footer Placeholder 4"/>
          <p:cNvSpPr>
            <a:spLocks noGrp="1"/>
          </p:cNvSpPr>
          <p:nvPr>
            <p:ph type="ftr" sz="quarter" idx="3"/>
          </p:nvPr>
        </p:nvSpPr>
        <p:spPr>
          <a:xfrm>
            <a:off x="466726" y="6174752"/>
            <a:ext cx="8689974" cy="365125"/>
          </a:xfrm>
          <a:prstGeom prst="rect">
            <a:avLst/>
          </a:prstGeom>
        </p:spPr>
        <p:txBody>
          <a:bodyPr vert="horz" lIns="0" tIns="47019" rIns="92839" bIns="47019" rtlCol="0" anchor="b"/>
          <a:lstStyle>
            <a:lvl1pPr algn="l">
              <a:buNone/>
              <a:defRPr sz="700">
                <a:solidFill>
                  <a:srgbClr val="555555"/>
                </a:solidFill>
                <a:latin typeface="Arial"/>
                <a:cs typeface="Arial"/>
              </a:defRPr>
            </a:lvl1pPr>
          </a:lstStyle>
          <a:p>
            <a:r>
              <a:rPr lang="en-US" dirty="0"/>
              <a:t>1. xxx 2. xxx 3. xxx Notes: xxx Source: xxx</a:t>
            </a:r>
          </a:p>
        </p:txBody>
      </p:sp>
      <p:sp>
        <p:nvSpPr>
          <p:cNvPr id="34" name="Date Placeholder 1"/>
          <p:cNvSpPr>
            <a:spLocks noGrp="1"/>
          </p:cNvSpPr>
          <p:nvPr>
            <p:ph type="dt" sz="half" idx="2"/>
          </p:nvPr>
        </p:nvSpPr>
        <p:spPr>
          <a:xfrm>
            <a:off x="447677" y="6523367"/>
            <a:ext cx="2241551" cy="365125"/>
          </a:xfrm>
          <a:prstGeom prst="rect">
            <a:avLst/>
          </a:prstGeom>
        </p:spPr>
        <p:txBody>
          <a:bodyPr vert="horz" lIns="0" tIns="45720" rIns="0" bIns="45720" rtlCol="0" anchor="ctr"/>
          <a:lstStyle>
            <a:lvl1pPr algn="l">
              <a:defRPr sz="800">
                <a:solidFill>
                  <a:schemeClr val="tx1"/>
                </a:solidFill>
              </a:defRPr>
            </a:lvl1pPr>
          </a:lstStyle>
          <a:p>
            <a:endParaRPr lang="en-US" dirty="0">
              <a:solidFill>
                <a:srgbClr val="555555"/>
              </a:solidFill>
            </a:endParaRPr>
          </a:p>
        </p:txBody>
      </p:sp>
      <p:sp>
        <p:nvSpPr>
          <p:cNvPr id="22" name="Slide Number Placeholder 2"/>
          <p:cNvSpPr>
            <a:spLocks noGrp="1"/>
          </p:cNvSpPr>
          <p:nvPr>
            <p:ph type="sldNum" sz="quarter" idx="4"/>
          </p:nvPr>
        </p:nvSpPr>
        <p:spPr>
          <a:xfrm>
            <a:off x="6915838" y="6528130"/>
            <a:ext cx="2241551" cy="365125"/>
          </a:xfrm>
          <a:prstGeom prst="rect">
            <a:avLst/>
          </a:prstGeom>
        </p:spPr>
        <p:txBody>
          <a:bodyPr vert="horz" lIns="0" tIns="45720" rIns="0" bIns="45720" rtlCol="0" anchor="ctr"/>
          <a:lstStyle>
            <a:lvl1pPr algn="r">
              <a:defRPr sz="800">
                <a:solidFill>
                  <a:schemeClr val="tx1"/>
                </a:solidFill>
              </a:defRPr>
            </a:lvl1pPr>
          </a:lstStyle>
          <a:p>
            <a:fld id="{E334C435-3550-4B40-8E5D-E5DFB00ACBB8}" type="slidenum">
              <a:rPr lang="en-US" smtClean="0">
                <a:solidFill>
                  <a:srgbClr val="555555"/>
                </a:solidFill>
              </a:rPr>
              <a:pPr/>
              <a:t>‹#›</a:t>
            </a:fld>
            <a:endParaRPr lang="en-US">
              <a:solidFill>
                <a:srgbClr val="555555"/>
              </a:solidFill>
            </a:endParaRPr>
          </a:p>
        </p:txBody>
      </p:sp>
      <p:sp>
        <p:nvSpPr>
          <p:cNvPr id="23" name="Subtitle 2"/>
          <p:cNvSpPr>
            <a:spLocks noGrp="1"/>
          </p:cNvSpPr>
          <p:nvPr>
            <p:ph type="subTitle" idx="21"/>
          </p:nvPr>
        </p:nvSpPr>
        <p:spPr>
          <a:xfrm>
            <a:off x="1269919" y="525808"/>
            <a:ext cx="6210380" cy="321472"/>
          </a:xfrm>
          <a:prstGeom prst="rect">
            <a:avLst/>
          </a:prstGeom>
        </p:spPr>
        <p:txBody>
          <a:bodyPr anchor="t">
            <a:noAutofit/>
          </a:bodyPr>
          <a:lstStyle>
            <a:lvl1pPr marL="0" indent="0" algn="l">
              <a:buNone/>
              <a:defRPr>
                <a:solidFill>
                  <a:schemeClr val="tx2"/>
                </a:solidFill>
              </a:defRPr>
            </a:lvl1pPr>
            <a:lvl2pPr marL="470187" indent="0" algn="ctr">
              <a:buNone/>
              <a:defRPr>
                <a:solidFill>
                  <a:schemeClr val="tx1">
                    <a:tint val="75000"/>
                  </a:schemeClr>
                </a:solidFill>
              </a:defRPr>
            </a:lvl2pPr>
            <a:lvl3pPr marL="940375" indent="0" algn="ctr">
              <a:buNone/>
              <a:defRPr>
                <a:solidFill>
                  <a:schemeClr val="tx1">
                    <a:tint val="75000"/>
                  </a:schemeClr>
                </a:solidFill>
              </a:defRPr>
            </a:lvl3pPr>
            <a:lvl4pPr marL="1410563" indent="0" algn="ctr">
              <a:buNone/>
              <a:defRPr>
                <a:solidFill>
                  <a:schemeClr val="tx1">
                    <a:tint val="75000"/>
                  </a:schemeClr>
                </a:solidFill>
              </a:defRPr>
            </a:lvl4pPr>
            <a:lvl5pPr marL="1880750" indent="0" algn="ctr">
              <a:buNone/>
              <a:defRPr>
                <a:solidFill>
                  <a:schemeClr val="tx1">
                    <a:tint val="75000"/>
                  </a:schemeClr>
                </a:solidFill>
              </a:defRPr>
            </a:lvl5pPr>
            <a:lvl6pPr marL="2350937" indent="0" algn="ctr">
              <a:buNone/>
              <a:defRPr>
                <a:solidFill>
                  <a:schemeClr val="tx1">
                    <a:tint val="75000"/>
                  </a:schemeClr>
                </a:solidFill>
              </a:defRPr>
            </a:lvl6pPr>
            <a:lvl7pPr marL="2821125" indent="0" algn="ctr">
              <a:buNone/>
              <a:defRPr>
                <a:solidFill>
                  <a:schemeClr val="tx1">
                    <a:tint val="75000"/>
                  </a:schemeClr>
                </a:solidFill>
              </a:defRPr>
            </a:lvl7pPr>
            <a:lvl8pPr marL="3291313" indent="0" algn="ctr">
              <a:buNone/>
              <a:defRPr>
                <a:solidFill>
                  <a:schemeClr val="tx1">
                    <a:tint val="75000"/>
                  </a:schemeClr>
                </a:solidFill>
              </a:defRPr>
            </a:lvl8pPr>
            <a:lvl9pPr marL="37615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0039892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Date Placeholder 1"/>
          <p:cNvSpPr>
            <a:spLocks noGrp="1"/>
          </p:cNvSpPr>
          <p:nvPr>
            <p:ph type="dt" sz="half" idx="2"/>
          </p:nvPr>
        </p:nvSpPr>
        <p:spPr>
          <a:xfrm>
            <a:off x="447677" y="6523367"/>
            <a:ext cx="2241551" cy="365125"/>
          </a:xfrm>
          <a:prstGeom prst="rect">
            <a:avLst/>
          </a:prstGeom>
        </p:spPr>
        <p:txBody>
          <a:bodyPr vert="horz" lIns="0" tIns="45720" rIns="0" bIns="45720" rtlCol="0" anchor="ctr"/>
          <a:lstStyle>
            <a:lvl1pPr algn="l">
              <a:defRPr sz="800">
                <a:solidFill>
                  <a:schemeClr val="tx1"/>
                </a:solidFill>
              </a:defRPr>
            </a:lvl1pPr>
          </a:lstStyle>
          <a:p>
            <a:endParaRPr lang="en-US" dirty="0">
              <a:solidFill>
                <a:srgbClr val="555555"/>
              </a:solidFill>
            </a:endParaRPr>
          </a:p>
        </p:txBody>
      </p:sp>
      <p:sp>
        <p:nvSpPr>
          <p:cNvPr id="4" name="Slide Number Placeholder 2"/>
          <p:cNvSpPr>
            <a:spLocks noGrp="1"/>
          </p:cNvSpPr>
          <p:nvPr>
            <p:ph type="sldNum" sz="quarter" idx="4"/>
          </p:nvPr>
        </p:nvSpPr>
        <p:spPr>
          <a:xfrm>
            <a:off x="6915838" y="6528130"/>
            <a:ext cx="2241551" cy="365125"/>
          </a:xfrm>
          <a:prstGeom prst="rect">
            <a:avLst/>
          </a:prstGeom>
        </p:spPr>
        <p:txBody>
          <a:bodyPr vert="horz" lIns="0" tIns="45720" rIns="0" bIns="45720" rtlCol="0" anchor="ctr"/>
          <a:lstStyle>
            <a:lvl1pPr algn="r">
              <a:defRPr sz="800">
                <a:solidFill>
                  <a:schemeClr val="tx1"/>
                </a:solidFill>
              </a:defRPr>
            </a:lvl1pPr>
          </a:lstStyle>
          <a:p>
            <a:fld id="{E334C435-3550-4B40-8E5D-E5DFB00ACBB8}" type="slidenum">
              <a:rPr lang="en-US" smtClean="0">
                <a:solidFill>
                  <a:srgbClr val="555555"/>
                </a:solidFill>
              </a:rPr>
              <a:pPr/>
              <a:t>‹#›</a:t>
            </a:fld>
            <a:endParaRPr lang="en-US">
              <a:solidFill>
                <a:srgbClr val="555555"/>
              </a:solidFill>
            </a:endParaRPr>
          </a:p>
        </p:txBody>
      </p:sp>
    </p:spTree>
    <p:extLst>
      <p:ext uri="{BB962C8B-B14F-4D97-AF65-F5344CB8AC3E}">
        <p14:creationId xmlns:p14="http://schemas.microsoft.com/office/powerpoint/2010/main" val="211499005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0400" y="54868"/>
            <a:ext cx="6564662" cy="678187"/>
          </a:xfrm>
          <a:prstGeom prst="rect">
            <a:avLst/>
          </a:prstGeom>
        </p:spPr>
        <p:txBody>
          <a:bodyPr/>
          <a:lstStyle>
            <a:lvl1pPr>
              <a:defRPr baseline="0"/>
            </a:lvl1pPr>
          </a:lstStyle>
          <a:p>
            <a:r>
              <a:rPr lang="en-US" dirty="0" smtClean="0"/>
              <a:t>These colors automatically appear in color fill window.  Avoid using lightest colors when possible.</a:t>
            </a:r>
            <a:endParaRPr lang="en-US" dirty="0"/>
          </a:p>
        </p:txBody>
      </p:sp>
      <p:sp>
        <p:nvSpPr>
          <p:cNvPr id="56" name="AutoShape 2"/>
          <p:cNvSpPr>
            <a:spLocks noChangeArrowheads="1"/>
          </p:cNvSpPr>
          <p:nvPr userDrawn="1"/>
        </p:nvSpPr>
        <p:spPr bwMode="auto">
          <a:xfrm>
            <a:off x="630383" y="3836895"/>
            <a:ext cx="1648691" cy="327994"/>
          </a:xfrm>
          <a:prstGeom prst="homePlate">
            <a:avLst>
              <a:gd name="adj" fmla="val 26582"/>
            </a:avLst>
          </a:prstGeom>
          <a:solidFill>
            <a:schemeClr val="accent1"/>
          </a:solidFill>
          <a:ln w="28575">
            <a:noFill/>
            <a:miter lim="800000"/>
            <a:headEnd/>
            <a:tailEnd/>
          </a:ln>
        </p:spPr>
        <p:txBody>
          <a:bodyPr wrap="none" lIns="84399" tIns="42200" rIns="84399" bIns="42200" anchor="ctr">
            <a:prstTxWarp prst="textNoShape">
              <a:avLst/>
            </a:prstTxWarp>
          </a:bodyPr>
          <a:lstStyle/>
          <a:p>
            <a:pPr algn="ctr">
              <a:spcBef>
                <a:spcPct val="0"/>
              </a:spcBef>
            </a:pPr>
            <a:endParaRPr lang="en-US" sz="1500" cap="all">
              <a:solidFill>
                <a:prstClr val="white"/>
              </a:solidFill>
              <a:ea typeface="Arial" charset="0"/>
              <a:cs typeface="Arial" charset="0"/>
            </a:endParaRPr>
          </a:p>
        </p:txBody>
      </p:sp>
      <p:sp>
        <p:nvSpPr>
          <p:cNvPr id="57" name="Text Placeholder 14"/>
          <p:cNvSpPr>
            <a:spLocks noGrp="1"/>
          </p:cNvSpPr>
          <p:nvPr>
            <p:ph type="body" sz="quarter" idx="17" hasCustomPrompt="1"/>
          </p:nvPr>
        </p:nvSpPr>
        <p:spPr>
          <a:xfrm>
            <a:off x="630385" y="3836894"/>
            <a:ext cx="1483821" cy="327994"/>
          </a:xfrm>
          <a:prstGeom prst="rect">
            <a:avLst/>
          </a:prstGeom>
        </p:spPr>
        <p:txBody>
          <a:bodyPr anchor="ctr"/>
          <a:lstStyle>
            <a:lvl1pPr algn="ctr">
              <a:defRPr sz="1300" baseline="0">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marL="799318" indent="0" algn="ctr">
              <a:buNone/>
              <a:defRPr>
                <a:solidFill>
                  <a:srgbClr val="FFFFFF"/>
                </a:solidFill>
              </a:defRPr>
            </a:lvl5pPr>
          </a:lstStyle>
          <a:p>
            <a:pPr lvl="0"/>
            <a:r>
              <a:rPr lang="en-US" dirty="0" smtClean="0"/>
              <a:t>Preferred colors</a:t>
            </a:r>
          </a:p>
        </p:txBody>
      </p:sp>
      <p:grpSp>
        <p:nvGrpSpPr>
          <p:cNvPr id="10" name="Group 9"/>
          <p:cNvGrpSpPr/>
          <p:nvPr userDrawn="1"/>
        </p:nvGrpSpPr>
        <p:grpSpPr>
          <a:xfrm>
            <a:off x="2406826" y="1391796"/>
            <a:ext cx="700424" cy="4514061"/>
            <a:chOff x="2406825" y="1391796"/>
            <a:chExt cx="700423" cy="4514061"/>
          </a:xfrm>
        </p:grpSpPr>
        <p:sp>
          <p:nvSpPr>
            <p:cNvPr id="320" name="Rectangle 319"/>
            <p:cNvSpPr/>
            <p:nvPr/>
          </p:nvSpPr>
          <p:spPr>
            <a:xfrm>
              <a:off x="2406825" y="3674938"/>
              <a:ext cx="700423" cy="676352"/>
            </a:xfrm>
            <a:prstGeom prst="rect">
              <a:avLst/>
            </a:prstGeom>
            <a:solidFill>
              <a:srgbClr val="A27E2C"/>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solidFill>
                  <a:prstClr val="white"/>
                </a:solidFill>
              </a:endParaRPr>
            </a:p>
          </p:txBody>
        </p:sp>
        <p:sp>
          <p:nvSpPr>
            <p:cNvPr id="321" name="Rectangle 320"/>
            <p:cNvSpPr/>
            <p:nvPr/>
          </p:nvSpPr>
          <p:spPr>
            <a:xfrm>
              <a:off x="2406825" y="4459696"/>
              <a:ext cx="700423" cy="676352"/>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solidFill>
                  <a:prstClr val="white"/>
                </a:solidFill>
              </a:endParaRPr>
            </a:p>
          </p:txBody>
        </p:sp>
        <p:sp>
          <p:nvSpPr>
            <p:cNvPr id="322" name="Rectangle 321"/>
            <p:cNvSpPr/>
            <p:nvPr/>
          </p:nvSpPr>
          <p:spPr>
            <a:xfrm>
              <a:off x="2406825" y="5229505"/>
              <a:ext cx="700423" cy="676352"/>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solidFill>
                  <a:prstClr val="white"/>
                </a:solidFill>
              </a:endParaRPr>
            </a:p>
          </p:txBody>
        </p:sp>
        <p:sp>
          <p:nvSpPr>
            <p:cNvPr id="323" name="Rectangle 322"/>
            <p:cNvSpPr/>
            <p:nvPr/>
          </p:nvSpPr>
          <p:spPr>
            <a:xfrm>
              <a:off x="2406825" y="2920076"/>
              <a:ext cx="700423" cy="676352"/>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solidFill>
                  <a:prstClr val="white"/>
                </a:solidFill>
              </a:endParaRPr>
            </a:p>
          </p:txBody>
        </p:sp>
        <p:sp>
          <p:nvSpPr>
            <p:cNvPr id="324" name="Rectangle 323"/>
            <p:cNvSpPr/>
            <p:nvPr/>
          </p:nvSpPr>
          <p:spPr>
            <a:xfrm>
              <a:off x="2406825" y="2157741"/>
              <a:ext cx="700423" cy="676352"/>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solidFill>
                  <a:prstClr val="white"/>
                </a:solidFill>
              </a:endParaRPr>
            </a:p>
          </p:txBody>
        </p:sp>
        <p:sp>
          <p:nvSpPr>
            <p:cNvPr id="325" name="Rectangle 324"/>
            <p:cNvSpPr/>
            <p:nvPr/>
          </p:nvSpPr>
          <p:spPr>
            <a:xfrm>
              <a:off x="2406825" y="1391796"/>
              <a:ext cx="700423" cy="676352"/>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solidFill>
                  <a:prstClr val="white"/>
                </a:solidFill>
              </a:endParaRPr>
            </a:p>
          </p:txBody>
        </p:sp>
        <p:sp>
          <p:nvSpPr>
            <p:cNvPr id="326" name="TextBox 325"/>
            <p:cNvSpPr txBox="1"/>
            <p:nvPr/>
          </p:nvSpPr>
          <p:spPr>
            <a:xfrm>
              <a:off x="2544360" y="3776311"/>
              <a:ext cx="467889" cy="426042"/>
            </a:xfrm>
            <a:prstGeom prst="rect">
              <a:avLst/>
            </a:prstGeom>
            <a:noFill/>
          </p:spPr>
          <p:txBody>
            <a:bodyPr wrap="square" lIns="101882" tIns="50941" rIns="101882" bIns="50941" rtlCol="0">
              <a:spAutoFit/>
            </a:bodyPr>
            <a:lstStyle/>
            <a:p>
              <a:r>
                <a:rPr lang="en-US" sz="700" dirty="0">
                  <a:solidFill>
                    <a:prstClr val="white"/>
                  </a:solidFill>
                </a:rPr>
                <a:t>R 162</a:t>
              </a:r>
            </a:p>
            <a:p>
              <a:r>
                <a:rPr lang="en-US" sz="700" dirty="0">
                  <a:solidFill>
                    <a:prstClr val="white"/>
                  </a:solidFill>
                </a:rPr>
                <a:t>G 126</a:t>
              </a:r>
            </a:p>
            <a:p>
              <a:r>
                <a:rPr lang="en-US" sz="700" dirty="0">
                  <a:solidFill>
                    <a:prstClr val="white"/>
                  </a:solidFill>
                </a:rPr>
                <a:t>B 44</a:t>
              </a:r>
            </a:p>
          </p:txBody>
        </p:sp>
        <p:sp>
          <p:nvSpPr>
            <p:cNvPr id="327" name="TextBox 326"/>
            <p:cNvSpPr txBox="1"/>
            <p:nvPr userDrawn="1"/>
          </p:nvSpPr>
          <p:spPr>
            <a:xfrm>
              <a:off x="2544360" y="3042087"/>
              <a:ext cx="467889" cy="426042"/>
            </a:xfrm>
            <a:prstGeom prst="rect">
              <a:avLst/>
            </a:prstGeom>
            <a:noFill/>
          </p:spPr>
          <p:txBody>
            <a:bodyPr wrap="square" lIns="101882" tIns="50941" rIns="101882" bIns="50941" rtlCol="0">
              <a:spAutoFit/>
            </a:bodyPr>
            <a:lstStyle/>
            <a:p>
              <a:r>
                <a:rPr lang="en-US" sz="700" dirty="0">
                  <a:solidFill>
                    <a:prstClr val="white"/>
                  </a:solidFill>
                </a:rPr>
                <a:t>R </a:t>
              </a:r>
              <a:r>
                <a:rPr lang="en-US" sz="700" dirty="0" smtClean="0">
                  <a:solidFill>
                    <a:prstClr val="white"/>
                  </a:solidFill>
                </a:rPr>
                <a:t>216</a:t>
              </a:r>
              <a:endParaRPr lang="en-US" sz="700" dirty="0">
                <a:solidFill>
                  <a:prstClr val="white"/>
                </a:solidFill>
              </a:endParaRPr>
            </a:p>
            <a:p>
              <a:r>
                <a:rPr lang="en-US" sz="700" dirty="0">
                  <a:solidFill>
                    <a:prstClr val="white"/>
                  </a:solidFill>
                </a:rPr>
                <a:t>G </a:t>
              </a:r>
              <a:r>
                <a:rPr lang="en-US" sz="700" dirty="0" smtClean="0">
                  <a:solidFill>
                    <a:prstClr val="white"/>
                  </a:solidFill>
                </a:rPr>
                <a:t>184</a:t>
              </a:r>
              <a:endParaRPr lang="en-US" sz="700" dirty="0">
                <a:solidFill>
                  <a:prstClr val="white"/>
                </a:solidFill>
              </a:endParaRPr>
            </a:p>
            <a:p>
              <a:r>
                <a:rPr lang="en-US" sz="700" dirty="0">
                  <a:solidFill>
                    <a:prstClr val="white"/>
                  </a:solidFill>
                </a:rPr>
                <a:t>B </a:t>
              </a:r>
              <a:r>
                <a:rPr lang="en-US" sz="700" dirty="0" smtClean="0">
                  <a:solidFill>
                    <a:prstClr val="white"/>
                  </a:solidFill>
                </a:rPr>
                <a:t>112</a:t>
              </a:r>
              <a:endParaRPr lang="en-US" sz="700" dirty="0">
                <a:solidFill>
                  <a:prstClr val="white"/>
                </a:solidFill>
              </a:endParaRPr>
            </a:p>
          </p:txBody>
        </p:sp>
        <p:sp>
          <p:nvSpPr>
            <p:cNvPr id="328" name="TextBox 327"/>
            <p:cNvSpPr txBox="1"/>
            <p:nvPr userDrawn="1"/>
          </p:nvSpPr>
          <p:spPr>
            <a:xfrm>
              <a:off x="2544360" y="2307862"/>
              <a:ext cx="467889" cy="426042"/>
            </a:xfrm>
            <a:prstGeom prst="rect">
              <a:avLst/>
            </a:prstGeom>
            <a:noFill/>
          </p:spPr>
          <p:txBody>
            <a:bodyPr wrap="square" lIns="101882" tIns="50941" rIns="101882" bIns="50941" rtlCol="0">
              <a:spAutoFit/>
            </a:bodyPr>
            <a:lstStyle/>
            <a:p>
              <a:r>
                <a:rPr lang="en-US" sz="700" dirty="0" smtClean="0">
                  <a:solidFill>
                    <a:prstClr val="white"/>
                  </a:solidFill>
                </a:rPr>
                <a:t>R 229</a:t>
              </a:r>
            </a:p>
            <a:p>
              <a:r>
                <a:rPr lang="en-US" sz="700" dirty="0" smtClean="0">
                  <a:solidFill>
                    <a:prstClr val="white"/>
                  </a:solidFill>
                </a:rPr>
                <a:t>G 208</a:t>
              </a:r>
            </a:p>
            <a:p>
              <a:r>
                <a:rPr lang="en-US" sz="700" dirty="0" smtClean="0">
                  <a:solidFill>
                    <a:prstClr val="white"/>
                  </a:solidFill>
                </a:rPr>
                <a:t>B 159</a:t>
              </a:r>
              <a:endParaRPr lang="en-US" sz="700" dirty="0">
                <a:solidFill>
                  <a:prstClr val="white"/>
                </a:solidFill>
              </a:endParaRPr>
            </a:p>
          </p:txBody>
        </p:sp>
        <p:sp>
          <p:nvSpPr>
            <p:cNvPr id="329" name="TextBox 328"/>
            <p:cNvSpPr txBox="1"/>
            <p:nvPr userDrawn="1"/>
          </p:nvSpPr>
          <p:spPr>
            <a:xfrm>
              <a:off x="2544360" y="1534993"/>
              <a:ext cx="467889" cy="426042"/>
            </a:xfrm>
            <a:prstGeom prst="rect">
              <a:avLst/>
            </a:prstGeom>
            <a:noFill/>
          </p:spPr>
          <p:txBody>
            <a:bodyPr wrap="square" lIns="101882" tIns="50941" rIns="101882" bIns="50941" rtlCol="0">
              <a:spAutoFit/>
            </a:bodyPr>
            <a:lstStyle/>
            <a:p>
              <a:r>
                <a:rPr lang="en-US" sz="700" dirty="0" smtClean="0">
                  <a:solidFill>
                    <a:srgbClr val="555555"/>
                  </a:solidFill>
                </a:rPr>
                <a:t>R 242</a:t>
              </a:r>
            </a:p>
            <a:p>
              <a:r>
                <a:rPr lang="en-US" sz="700" dirty="0" smtClean="0">
                  <a:solidFill>
                    <a:srgbClr val="555555"/>
                  </a:solidFill>
                </a:rPr>
                <a:t>G 231</a:t>
              </a:r>
            </a:p>
            <a:p>
              <a:r>
                <a:rPr lang="en-US" sz="700" dirty="0" smtClean="0">
                  <a:solidFill>
                    <a:srgbClr val="555555"/>
                  </a:solidFill>
                </a:rPr>
                <a:t>B 207</a:t>
              </a:r>
              <a:endParaRPr lang="en-US" sz="700" dirty="0">
                <a:solidFill>
                  <a:srgbClr val="555555"/>
                </a:solidFill>
              </a:endParaRPr>
            </a:p>
          </p:txBody>
        </p:sp>
        <p:sp>
          <p:nvSpPr>
            <p:cNvPr id="330" name="TextBox 329"/>
            <p:cNvSpPr txBox="1"/>
            <p:nvPr userDrawn="1"/>
          </p:nvSpPr>
          <p:spPr>
            <a:xfrm>
              <a:off x="2544360" y="4587824"/>
              <a:ext cx="467889" cy="426042"/>
            </a:xfrm>
            <a:prstGeom prst="rect">
              <a:avLst/>
            </a:prstGeom>
            <a:noFill/>
          </p:spPr>
          <p:txBody>
            <a:bodyPr wrap="square" lIns="101882" tIns="50941" rIns="101882" bIns="50941" rtlCol="0">
              <a:spAutoFit/>
            </a:bodyPr>
            <a:lstStyle/>
            <a:p>
              <a:r>
                <a:rPr lang="en-US" sz="700" dirty="0" smtClean="0">
                  <a:solidFill>
                    <a:prstClr val="white"/>
                  </a:solidFill>
                </a:rPr>
                <a:t>R 122</a:t>
              </a:r>
            </a:p>
            <a:p>
              <a:r>
                <a:rPr lang="en-US" sz="700" dirty="0" smtClean="0">
                  <a:solidFill>
                    <a:prstClr val="white"/>
                  </a:solidFill>
                </a:rPr>
                <a:t>G 95</a:t>
              </a:r>
            </a:p>
            <a:p>
              <a:r>
                <a:rPr lang="en-US" sz="700" dirty="0" smtClean="0">
                  <a:solidFill>
                    <a:prstClr val="white"/>
                  </a:solidFill>
                </a:rPr>
                <a:t>B 33</a:t>
              </a:r>
              <a:endParaRPr lang="en-US" sz="700" dirty="0">
                <a:solidFill>
                  <a:prstClr val="white"/>
                </a:solidFill>
              </a:endParaRPr>
            </a:p>
          </p:txBody>
        </p:sp>
        <p:sp>
          <p:nvSpPr>
            <p:cNvPr id="331" name="TextBox 330"/>
            <p:cNvSpPr txBox="1"/>
            <p:nvPr userDrawn="1"/>
          </p:nvSpPr>
          <p:spPr>
            <a:xfrm>
              <a:off x="2544360" y="5360693"/>
              <a:ext cx="467889" cy="426042"/>
            </a:xfrm>
            <a:prstGeom prst="rect">
              <a:avLst/>
            </a:prstGeom>
            <a:noFill/>
          </p:spPr>
          <p:txBody>
            <a:bodyPr wrap="square" lIns="101882" tIns="50941" rIns="101882" bIns="50941" rtlCol="0">
              <a:spAutoFit/>
            </a:bodyPr>
            <a:lstStyle/>
            <a:p>
              <a:r>
                <a:rPr lang="en-US" sz="700" dirty="0" smtClean="0">
                  <a:solidFill>
                    <a:prstClr val="white"/>
                  </a:solidFill>
                </a:rPr>
                <a:t>R 81</a:t>
              </a:r>
            </a:p>
            <a:p>
              <a:r>
                <a:rPr lang="en-US" sz="700" dirty="0" smtClean="0">
                  <a:solidFill>
                    <a:prstClr val="white"/>
                  </a:solidFill>
                </a:rPr>
                <a:t>G 63</a:t>
              </a:r>
            </a:p>
            <a:p>
              <a:r>
                <a:rPr lang="en-US" sz="700" dirty="0" smtClean="0">
                  <a:solidFill>
                    <a:prstClr val="white"/>
                  </a:solidFill>
                </a:rPr>
                <a:t>B 22</a:t>
              </a:r>
              <a:endParaRPr lang="en-US" sz="700" dirty="0">
                <a:solidFill>
                  <a:prstClr val="white"/>
                </a:solidFill>
              </a:endParaRPr>
            </a:p>
          </p:txBody>
        </p:sp>
      </p:grpSp>
      <p:grpSp>
        <p:nvGrpSpPr>
          <p:cNvPr id="11" name="Group 10"/>
          <p:cNvGrpSpPr/>
          <p:nvPr userDrawn="1"/>
        </p:nvGrpSpPr>
        <p:grpSpPr>
          <a:xfrm>
            <a:off x="3189405" y="1391796"/>
            <a:ext cx="739367" cy="4514061"/>
            <a:chOff x="3189403" y="1391796"/>
            <a:chExt cx="739367" cy="4514061"/>
          </a:xfrm>
        </p:grpSpPr>
        <p:sp>
          <p:nvSpPr>
            <p:cNvPr id="332" name="Rectangle 331"/>
            <p:cNvSpPr/>
            <p:nvPr userDrawn="1"/>
          </p:nvSpPr>
          <p:spPr>
            <a:xfrm>
              <a:off x="3189403" y="5229505"/>
              <a:ext cx="700423" cy="676352"/>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solidFill>
                  <a:prstClr val="white"/>
                </a:solidFill>
              </a:endParaRPr>
            </a:p>
          </p:txBody>
        </p:sp>
        <p:sp>
          <p:nvSpPr>
            <p:cNvPr id="333" name="TextBox 332"/>
            <p:cNvSpPr txBox="1"/>
            <p:nvPr userDrawn="1"/>
          </p:nvSpPr>
          <p:spPr>
            <a:xfrm>
              <a:off x="3326938" y="3042087"/>
              <a:ext cx="467889" cy="426042"/>
            </a:xfrm>
            <a:prstGeom prst="rect">
              <a:avLst/>
            </a:prstGeom>
            <a:noFill/>
          </p:spPr>
          <p:txBody>
            <a:bodyPr wrap="square" lIns="101882" tIns="50941" rIns="101882" bIns="50941" rtlCol="0">
              <a:spAutoFit/>
            </a:bodyPr>
            <a:lstStyle/>
            <a:p>
              <a:r>
                <a:rPr lang="en-US" sz="700" dirty="0">
                  <a:solidFill>
                    <a:prstClr val="white"/>
                  </a:solidFill>
                </a:rPr>
                <a:t>R </a:t>
              </a:r>
              <a:r>
                <a:rPr lang="en-US" sz="700" dirty="0" smtClean="0">
                  <a:solidFill>
                    <a:prstClr val="white"/>
                  </a:solidFill>
                </a:rPr>
                <a:t>216</a:t>
              </a:r>
              <a:endParaRPr lang="en-US" sz="700" dirty="0">
                <a:solidFill>
                  <a:prstClr val="white"/>
                </a:solidFill>
              </a:endParaRPr>
            </a:p>
            <a:p>
              <a:r>
                <a:rPr lang="en-US" sz="700" dirty="0">
                  <a:solidFill>
                    <a:prstClr val="white"/>
                  </a:solidFill>
                </a:rPr>
                <a:t>G </a:t>
              </a:r>
              <a:r>
                <a:rPr lang="en-US" sz="700" dirty="0" smtClean="0">
                  <a:solidFill>
                    <a:prstClr val="white"/>
                  </a:solidFill>
                </a:rPr>
                <a:t>184</a:t>
              </a:r>
              <a:endParaRPr lang="en-US" sz="700" dirty="0">
                <a:solidFill>
                  <a:prstClr val="white"/>
                </a:solidFill>
              </a:endParaRPr>
            </a:p>
            <a:p>
              <a:r>
                <a:rPr lang="en-US" sz="700" dirty="0">
                  <a:solidFill>
                    <a:prstClr val="white"/>
                  </a:solidFill>
                </a:rPr>
                <a:t>B </a:t>
              </a:r>
              <a:r>
                <a:rPr lang="en-US" sz="700" dirty="0" smtClean="0">
                  <a:solidFill>
                    <a:prstClr val="white"/>
                  </a:solidFill>
                </a:rPr>
                <a:t>112</a:t>
              </a:r>
              <a:endParaRPr lang="en-US" sz="700" dirty="0">
                <a:solidFill>
                  <a:prstClr val="white"/>
                </a:solidFill>
              </a:endParaRPr>
            </a:p>
          </p:txBody>
        </p:sp>
        <p:sp>
          <p:nvSpPr>
            <p:cNvPr id="334" name="TextBox 333"/>
            <p:cNvSpPr txBox="1"/>
            <p:nvPr userDrawn="1"/>
          </p:nvSpPr>
          <p:spPr>
            <a:xfrm>
              <a:off x="3326938" y="2307862"/>
              <a:ext cx="467889" cy="426042"/>
            </a:xfrm>
            <a:prstGeom prst="rect">
              <a:avLst/>
            </a:prstGeom>
            <a:noFill/>
          </p:spPr>
          <p:txBody>
            <a:bodyPr wrap="square" lIns="101882" tIns="50941" rIns="101882" bIns="50941" rtlCol="0">
              <a:spAutoFit/>
            </a:bodyPr>
            <a:lstStyle/>
            <a:p>
              <a:r>
                <a:rPr lang="en-US" sz="700" dirty="0" smtClean="0">
                  <a:solidFill>
                    <a:prstClr val="white"/>
                  </a:solidFill>
                </a:rPr>
                <a:t>R 229</a:t>
              </a:r>
            </a:p>
            <a:p>
              <a:r>
                <a:rPr lang="en-US" sz="700" dirty="0" smtClean="0">
                  <a:solidFill>
                    <a:prstClr val="white"/>
                  </a:solidFill>
                </a:rPr>
                <a:t>G 208</a:t>
              </a:r>
            </a:p>
            <a:p>
              <a:r>
                <a:rPr lang="en-US" sz="700" dirty="0" smtClean="0">
                  <a:solidFill>
                    <a:prstClr val="white"/>
                  </a:solidFill>
                </a:rPr>
                <a:t>B 159</a:t>
              </a:r>
              <a:endParaRPr lang="en-US" sz="700" dirty="0">
                <a:solidFill>
                  <a:prstClr val="white"/>
                </a:solidFill>
              </a:endParaRPr>
            </a:p>
          </p:txBody>
        </p:sp>
        <p:sp>
          <p:nvSpPr>
            <p:cNvPr id="335" name="TextBox 334"/>
            <p:cNvSpPr txBox="1"/>
            <p:nvPr userDrawn="1"/>
          </p:nvSpPr>
          <p:spPr>
            <a:xfrm>
              <a:off x="3326938" y="1534993"/>
              <a:ext cx="467889" cy="426042"/>
            </a:xfrm>
            <a:prstGeom prst="rect">
              <a:avLst/>
            </a:prstGeom>
            <a:noFill/>
          </p:spPr>
          <p:txBody>
            <a:bodyPr wrap="square" lIns="101882" tIns="50941" rIns="101882" bIns="50941" rtlCol="0">
              <a:spAutoFit/>
            </a:bodyPr>
            <a:lstStyle/>
            <a:p>
              <a:r>
                <a:rPr lang="en-US" sz="700" dirty="0" smtClean="0">
                  <a:solidFill>
                    <a:srgbClr val="555555"/>
                  </a:solidFill>
                </a:rPr>
                <a:t>R 242</a:t>
              </a:r>
            </a:p>
            <a:p>
              <a:r>
                <a:rPr lang="en-US" sz="700" dirty="0" smtClean="0">
                  <a:solidFill>
                    <a:srgbClr val="555555"/>
                  </a:solidFill>
                </a:rPr>
                <a:t>G 231</a:t>
              </a:r>
            </a:p>
            <a:p>
              <a:r>
                <a:rPr lang="en-US" sz="700" dirty="0" smtClean="0">
                  <a:solidFill>
                    <a:srgbClr val="555555"/>
                  </a:solidFill>
                </a:rPr>
                <a:t>B 207</a:t>
              </a:r>
              <a:endParaRPr lang="en-US" sz="700" dirty="0">
                <a:solidFill>
                  <a:srgbClr val="555555"/>
                </a:solidFill>
              </a:endParaRPr>
            </a:p>
          </p:txBody>
        </p:sp>
        <p:sp>
          <p:nvSpPr>
            <p:cNvPr id="336" name="TextBox 335"/>
            <p:cNvSpPr txBox="1"/>
            <p:nvPr userDrawn="1"/>
          </p:nvSpPr>
          <p:spPr>
            <a:xfrm>
              <a:off x="3326938" y="4587824"/>
              <a:ext cx="467890" cy="426042"/>
            </a:xfrm>
            <a:prstGeom prst="rect">
              <a:avLst/>
            </a:prstGeom>
            <a:noFill/>
          </p:spPr>
          <p:txBody>
            <a:bodyPr wrap="square" lIns="101882" tIns="50941" rIns="101882" bIns="50941" rtlCol="0">
              <a:spAutoFit/>
            </a:bodyPr>
            <a:lstStyle/>
            <a:p>
              <a:r>
                <a:rPr lang="en-US" sz="700" dirty="0" smtClean="0">
                  <a:solidFill>
                    <a:prstClr val="white"/>
                  </a:solidFill>
                </a:rPr>
                <a:t>R 122</a:t>
              </a:r>
            </a:p>
            <a:p>
              <a:r>
                <a:rPr lang="en-US" sz="700" dirty="0" smtClean="0">
                  <a:solidFill>
                    <a:prstClr val="white"/>
                  </a:solidFill>
                </a:rPr>
                <a:t>G 95</a:t>
              </a:r>
            </a:p>
            <a:p>
              <a:r>
                <a:rPr lang="en-US" sz="700" dirty="0" smtClean="0">
                  <a:solidFill>
                    <a:prstClr val="white"/>
                  </a:solidFill>
                </a:rPr>
                <a:t>B 33</a:t>
              </a:r>
              <a:endParaRPr lang="en-US" sz="700" dirty="0">
                <a:solidFill>
                  <a:prstClr val="white"/>
                </a:solidFill>
              </a:endParaRPr>
            </a:p>
          </p:txBody>
        </p:sp>
        <p:grpSp>
          <p:nvGrpSpPr>
            <p:cNvPr id="262" name="Group 261"/>
            <p:cNvGrpSpPr/>
            <p:nvPr userDrawn="1"/>
          </p:nvGrpSpPr>
          <p:grpSpPr>
            <a:xfrm>
              <a:off x="3228347" y="1391796"/>
              <a:ext cx="700423" cy="4514061"/>
              <a:chOff x="3990844" y="253842"/>
              <a:chExt cx="1047750" cy="7304978"/>
            </a:xfrm>
          </p:grpSpPr>
          <p:sp>
            <p:nvSpPr>
              <p:cNvPr id="308" name="Rectangle 307"/>
              <p:cNvSpPr/>
              <p:nvPr/>
            </p:nvSpPr>
            <p:spPr>
              <a:xfrm>
                <a:off x="3990844" y="3948587"/>
                <a:ext cx="1047750" cy="1094521"/>
              </a:xfrm>
              <a:prstGeom prst="rect">
                <a:avLst/>
              </a:prstGeom>
              <a:solidFill>
                <a:srgbClr val="555555"/>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solidFill>
                    <a:prstClr val="white"/>
                  </a:solidFill>
                </a:endParaRPr>
              </a:p>
            </p:txBody>
          </p:sp>
          <p:sp>
            <p:nvSpPr>
              <p:cNvPr id="309" name="Rectangle 308"/>
              <p:cNvSpPr/>
              <p:nvPr/>
            </p:nvSpPr>
            <p:spPr>
              <a:xfrm>
                <a:off x="3990844" y="5218538"/>
                <a:ext cx="1047750" cy="109452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solidFill>
                    <a:prstClr val="white"/>
                  </a:solidFill>
                </a:endParaRPr>
              </a:p>
            </p:txBody>
          </p:sp>
          <p:sp>
            <p:nvSpPr>
              <p:cNvPr id="310" name="Rectangle 309"/>
              <p:cNvSpPr/>
              <p:nvPr/>
            </p:nvSpPr>
            <p:spPr>
              <a:xfrm>
                <a:off x="3990844" y="6464299"/>
                <a:ext cx="1047750" cy="109452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solidFill>
                    <a:prstClr val="white"/>
                  </a:solidFill>
                </a:endParaRPr>
              </a:p>
            </p:txBody>
          </p:sp>
          <p:sp>
            <p:nvSpPr>
              <p:cNvPr id="311" name="Rectangle 310"/>
              <p:cNvSpPr/>
              <p:nvPr/>
            </p:nvSpPr>
            <p:spPr>
              <a:xfrm>
                <a:off x="3990844" y="2727015"/>
                <a:ext cx="1047750" cy="1094521"/>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solidFill>
                    <a:prstClr val="white"/>
                  </a:solidFill>
                </a:endParaRPr>
              </a:p>
            </p:txBody>
          </p:sp>
          <p:sp>
            <p:nvSpPr>
              <p:cNvPr id="312" name="Rectangle 311"/>
              <p:cNvSpPr/>
              <p:nvPr/>
            </p:nvSpPr>
            <p:spPr>
              <a:xfrm>
                <a:off x="3990844" y="1493350"/>
                <a:ext cx="1047750" cy="1094521"/>
              </a:xfrm>
              <a:prstGeom prst="rect">
                <a:avLst/>
              </a:prstGeom>
              <a:solidFill>
                <a:schemeClr val="tx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solidFill>
                    <a:prstClr val="white"/>
                  </a:solidFill>
                </a:endParaRPr>
              </a:p>
            </p:txBody>
          </p:sp>
          <p:sp>
            <p:nvSpPr>
              <p:cNvPr id="313" name="Rectangle 312"/>
              <p:cNvSpPr/>
              <p:nvPr/>
            </p:nvSpPr>
            <p:spPr>
              <a:xfrm>
                <a:off x="3990844" y="253842"/>
                <a:ext cx="1047750" cy="1094521"/>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solidFill>
                    <a:prstClr val="white"/>
                  </a:solidFill>
                </a:endParaRPr>
              </a:p>
            </p:txBody>
          </p:sp>
          <p:sp>
            <p:nvSpPr>
              <p:cNvPr id="314" name="TextBox 313"/>
              <p:cNvSpPr txBox="1"/>
              <p:nvPr/>
            </p:nvSpPr>
            <p:spPr>
              <a:xfrm>
                <a:off x="4161653" y="4112636"/>
                <a:ext cx="699907" cy="689452"/>
              </a:xfrm>
              <a:prstGeom prst="rect">
                <a:avLst/>
              </a:prstGeom>
              <a:noFill/>
            </p:spPr>
            <p:txBody>
              <a:bodyPr wrap="square" lIns="101882" tIns="50941" rIns="101882" bIns="50941" rtlCol="0">
                <a:spAutoFit/>
              </a:bodyPr>
              <a:lstStyle/>
              <a:p>
                <a:r>
                  <a:rPr lang="en-US" sz="700" dirty="0">
                    <a:solidFill>
                      <a:prstClr val="white"/>
                    </a:solidFill>
                  </a:rPr>
                  <a:t>R 85</a:t>
                </a:r>
              </a:p>
              <a:p>
                <a:r>
                  <a:rPr lang="en-US" sz="700" dirty="0">
                    <a:solidFill>
                      <a:prstClr val="white"/>
                    </a:solidFill>
                  </a:rPr>
                  <a:t>G 85</a:t>
                </a:r>
              </a:p>
              <a:p>
                <a:r>
                  <a:rPr lang="en-US" sz="700" dirty="0">
                    <a:solidFill>
                      <a:prstClr val="white"/>
                    </a:solidFill>
                  </a:rPr>
                  <a:t>B 85</a:t>
                </a:r>
              </a:p>
            </p:txBody>
          </p:sp>
          <p:sp>
            <p:nvSpPr>
              <p:cNvPr id="315" name="TextBox 314"/>
              <p:cNvSpPr txBox="1"/>
              <p:nvPr userDrawn="1"/>
            </p:nvSpPr>
            <p:spPr>
              <a:xfrm>
                <a:off x="4161654" y="485574"/>
                <a:ext cx="699907" cy="689452"/>
              </a:xfrm>
              <a:prstGeom prst="rect">
                <a:avLst/>
              </a:prstGeom>
              <a:noFill/>
            </p:spPr>
            <p:txBody>
              <a:bodyPr wrap="square" lIns="101882" tIns="50941" rIns="101882" bIns="50941" rtlCol="0">
                <a:spAutoFit/>
              </a:bodyPr>
              <a:lstStyle/>
              <a:p>
                <a:r>
                  <a:rPr lang="en-US" sz="700" dirty="0">
                    <a:solidFill>
                      <a:srgbClr val="555555"/>
                    </a:solidFill>
                  </a:rPr>
                  <a:t>R </a:t>
                </a:r>
                <a:r>
                  <a:rPr lang="en-US" sz="700" dirty="0" smtClean="0">
                    <a:solidFill>
                      <a:srgbClr val="555555"/>
                    </a:solidFill>
                  </a:rPr>
                  <a:t>221</a:t>
                </a:r>
                <a:endParaRPr lang="en-US" sz="700" dirty="0">
                  <a:solidFill>
                    <a:srgbClr val="555555"/>
                  </a:solidFill>
                </a:endParaRPr>
              </a:p>
              <a:p>
                <a:r>
                  <a:rPr lang="en-US" sz="700" dirty="0">
                    <a:solidFill>
                      <a:srgbClr val="555555"/>
                    </a:solidFill>
                  </a:rPr>
                  <a:t>G </a:t>
                </a:r>
                <a:r>
                  <a:rPr lang="en-US" sz="700" dirty="0" smtClean="0">
                    <a:solidFill>
                      <a:srgbClr val="555555"/>
                    </a:solidFill>
                  </a:rPr>
                  <a:t>221</a:t>
                </a:r>
                <a:endParaRPr lang="en-US" sz="700" dirty="0">
                  <a:solidFill>
                    <a:srgbClr val="555555"/>
                  </a:solidFill>
                </a:endParaRPr>
              </a:p>
              <a:p>
                <a:r>
                  <a:rPr lang="en-US" sz="700" dirty="0">
                    <a:solidFill>
                      <a:srgbClr val="555555"/>
                    </a:solidFill>
                  </a:rPr>
                  <a:t>B </a:t>
                </a:r>
                <a:r>
                  <a:rPr lang="en-US" sz="700" dirty="0" smtClean="0">
                    <a:solidFill>
                      <a:srgbClr val="555555"/>
                    </a:solidFill>
                  </a:rPr>
                  <a:t>221</a:t>
                </a:r>
                <a:endParaRPr lang="en-US" sz="700" dirty="0">
                  <a:solidFill>
                    <a:srgbClr val="555555"/>
                  </a:solidFill>
                </a:endParaRPr>
              </a:p>
            </p:txBody>
          </p:sp>
          <p:sp>
            <p:nvSpPr>
              <p:cNvPr id="316" name="TextBox 315"/>
              <p:cNvSpPr txBox="1"/>
              <p:nvPr userDrawn="1"/>
            </p:nvSpPr>
            <p:spPr>
              <a:xfrm>
                <a:off x="4161654" y="1720652"/>
                <a:ext cx="699907" cy="689452"/>
              </a:xfrm>
              <a:prstGeom prst="rect">
                <a:avLst/>
              </a:prstGeom>
              <a:noFill/>
            </p:spPr>
            <p:txBody>
              <a:bodyPr wrap="square" lIns="101882" tIns="50941" rIns="101882" bIns="50941" rtlCol="0">
                <a:spAutoFit/>
              </a:bodyPr>
              <a:lstStyle/>
              <a:p>
                <a:r>
                  <a:rPr lang="en-US" sz="700" dirty="0">
                    <a:solidFill>
                      <a:prstClr val="white"/>
                    </a:solidFill>
                  </a:rPr>
                  <a:t>R </a:t>
                </a:r>
                <a:r>
                  <a:rPr lang="en-US" sz="700" dirty="0" smtClean="0">
                    <a:solidFill>
                      <a:prstClr val="white"/>
                    </a:solidFill>
                  </a:rPr>
                  <a:t>187</a:t>
                </a:r>
                <a:endParaRPr lang="en-US" sz="700" dirty="0">
                  <a:solidFill>
                    <a:prstClr val="white"/>
                  </a:solidFill>
                </a:endParaRPr>
              </a:p>
              <a:p>
                <a:r>
                  <a:rPr lang="en-US" sz="700" dirty="0">
                    <a:solidFill>
                      <a:prstClr val="white"/>
                    </a:solidFill>
                  </a:rPr>
                  <a:t>G </a:t>
                </a:r>
                <a:r>
                  <a:rPr lang="en-US" sz="700" dirty="0" smtClean="0">
                    <a:solidFill>
                      <a:prstClr val="white"/>
                    </a:solidFill>
                  </a:rPr>
                  <a:t>187</a:t>
                </a:r>
                <a:endParaRPr lang="en-US" sz="700" dirty="0">
                  <a:solidFill>
                    <a:prstClr val="white"/>
                  </a:solidFill>
                </a:endParaRPr>
              </a:p>
              <a:p>
                <a:r>
                  <a:rPr lang="en-US" sz="700" dirty="0">
                    <a:solidFill>
                      <a:prstClr val="white"/>
                    </a:solidFill>
                  </a:rPr>
                  <a:t>B </a:t>
                </a:r>
                <a:r>
                  <a:rPr lang="en-US" sz="700" dirty="0" smtClean="0">
                    <a:solidFill>
                      <a:prstClr val="white"/>
                    </a:solidFill>
                  </a:rPr>
                  <a:t>187</a:t>
                </a:r>
                <a:endParaRPr lang="en-US" sz="700" dirty="0">
                  <a:solidFill>
                    <a:prstClr val="white"/>
                  </a:solidFill>
                </a:endParaRPr>
              </a:p>
            </p:txBody>
          </p:sp>
          <p:sp>
            <p:nvSpPr>
              <p:cNvPr id="317" name="TextBox 316"/>
              <p:cNvSpPr txBox="1"/>
              <p:nvPr userDrawn="1"/>
            </p:nvSpPr>
            <p:spPr>
              <a:xfrm>
                <a:off x="4161654" y="2924460"/>
                <a:ext cx="699907" cy="689452"/>
              </a:xfrm>
              <a:prstGeom prst="rect">
                <a:avLst/>
              </a:prstGeom>
              <a:noFill/>
            </p:spPr>
            <p:txBody>
              <a:bodyPr wrap="square" lIns="101882" tIns="50941" rIns="101882" bIns="50941" rtlCol="0">
                <a:spAutoFit/>
              </a:bodyPr>
              <a:lstStyle/>
              <a:p>
                <a:r>
                  <a:rPr lang="en-US" sz="700" dirty="0">
                    <a:solidFill>
                      <a:prstClr val="white"/>
                    </a:solidFill>
                  </a:rPr>
                  <a:t>R </a:t>
                </a:r>
                <a:r>
                  <a:rPr lang="en-US" sz="700" dirty="0" smtClean="0">
                    <a:solidFill>
                      <a:prstClr val="white"/>
                    </a:solidFill>
                  </a:rPr>
                  <a:t>153</a:t>
                </a:r>
                <a:endParaRPr lang="en-US" sz="700" dirty="0">
                  <a:solidFill>
                    <a:prstClr val="white"/>
                  </a:solidFill>
                </a:endParaRPr>
              </a:p>
              <a:p>
                <a:r>
                  <a:rPr lang="en-US" sz="700" dirty="0">
                    <a:solidFill>
                      <a:prstClr val="white"/>
                    </a:solidFill>
                  </a:rPr>
                  <a:t>G </a:t>
                </a:r>
                <a:r>
                  <a:rPr lang="en-US" sz="700" dirty="0" smtClean="0">
                    <a:solidFill>
                      <a:prstClr val="white"/>
                    </a:solidFill>
                  </a:rPr>
                  <a:t>153</a:t>
                </a:r>
                <a:endParaRPr lang="en-US" sz="700" dirty="0">
                  <a:solidFill>
                    <a:prstClr val="white"/>
                  </a:solidFill>
                </a:endParaRPr>
              </a:p>
              <a:p>
                <a:r>
                  <a:rPr lang="en-US" sz="700" dirty="0">
                    <a:solidFill>
                      <a:prstClr val="white"/>
                    </a:solidFill>
                  </a:rPr>
                  <a:t>B </a:t>
                </a:r>
                <a:r>
                  <a:rPr lang="en-US" sz="700" dirty="0" smtClean="0">
                    <a:solidFill>
                      <a:prstClr val="white"/>
                    </a:solidFill>
                  </a:rPr>
                  <a:t>153</a:t>
                </a:r>
                <a:endParaRPr lang="en-US" sz="700" dirty="0">
                  <a:solidFill>
                    <a:prstClr val="white"/>
                  </a:solidFill>
                </a:endParaRPr>
              </a:p>
            </p:txBody>
          </p:sp>
          <p:sp>
            <p:nvSpPr>
              <p:cNvPr id="318" name="TextBox 317"/>
              <p:cNvSpPr txBox="1"/>
              <p:nvPr userDrawn="1"/>
            </p:nvSpPr>
            <p:spPr>
              <a:xfrm>
                <a:off x="4161653" y="5425884"/>
                <a:ext cx="699907" cy="689452"/>
              </a:xfrm>
              <a:prstGeom prst="rect">
                <a:avLst/>
              </a:prstGeom>
              <a:noFill/>
            </p:spPr>
            <p:txBody>
              <a:bodyPr wrap="square" lIns="101882" tIns="50941" rIns="101882" bIns="50941" rtlCol="0">
                <a:spAutoFit/>
              </a:bodyPr>
              <a:lstStyle/>
              <a:p>
                <a:r>
                  <a:rPr lang="en-US" sz="700" dirty="0">
                    <a:solidFill>
                      <a:prstClr val="white"/>
                    </a:solidFill>
                  </a:rPr>
                  <a:t>R </a:t>
                </a:r>
                <a:r>
                  <a:rPr lang="en-US" sz="700" dirty="0" smtClean="0">
                    <a:solidFill>
                      <a:prstClr val="white"/>
                    </a:solidFill>
                  </a:rPr>
                  <a:t>64</a:t>
                </a:r>
                <a:endParaRPr lang="en-US" sz="700" dirty="0">
                  <a:solidFill>
                    <a:prstClr val="white"/>
                  </a:solidFill>
                </a:endParaRPr>
              </a:p>
              <a:p>
                <a:r>
                  <a:rPr lang="en-US" sz="700" dirty="0">
                    <a:solidFill>
                      <a:prstClr val="white"/>
                    </a:solidFill>
                  </a:rPr>
                  <a:t>G </a:t>
                </a:r>
                <a:r>
                  <a:rPr lang="en-US" sz="700" dirty="0" smtClean="0">
                    <a:solidFill>
                      <a:prstClr val="white"/>
                    </a:solidFill>
                  </a:rPr>
                  <a:t>64</a:t>
                </a:r>
                <a:endParaRPr lang="en-US" sz="700" dirty="0">
                  <a:solidFill>
                    <a:prstClr val="white"/>
                  </a:solidFill>
                </a:endParaRPr>
              </a:p>
              <a:p>
                <a:r>
                  <a:rPr lang="en-US" sz="700" dirty="0">
                    <a:solidFill>
                      <a:prstClr val="white"/>
                    </a:solidFill>
                  </a:rPr>
                  <a:t>B </a:t>
                </a:r>
                <a:r>
                  <a:rPr lang="en-US" sz="700" dirty="0" smtClean="0">
                    <a:solidFill>
                      <a:prstClr val="white"/>
                    </a:solidFill>
                  </a:rPr>
                  <a:t>64</a:t>
                </a:r>
                <a:endParaRPr lang="en-US" sz="700" dirty="0">
                  <a:solidFill>
                    <a:prstClr val="white"/>
                  </a:solidFill>
                </a:endParaRPr>
              </a:p>
            </p:txBody>
          </p:sp>
          <p:sp>
            <p:nvSpPr>
              <p:cNvPr id="319" name="TextBox 318"/>
              <p:cNvSpPr txBox="1"/>
              <p:nvPr userDrawn="1"/>
            </p:nvSpPr>
            <p:spPr>
              <a:xfrm>
                <a:off x="4161653" y="6676595"/>
                <a:ext cx="699907" cy="689452"/>
              </a:xfrm>
              <a:prstGeom prst="rect">
                <a:avLst/>
              </a:prstGeom>
              <a:noFill/>
            </p:spPr>
            <p:txBody>
              <a:bodyPr wrap="square" lIns="101882" tIns="50941" rIns="101882" bIns="50941" rtlCol="0">
                <a:spAutoFit/>
              </a:bodyPr>
              <a:lstStyle/>
              <a:p>
                <a:r>
                  <a:rPr lang="en-US" sz="700" dirty="0">
                    <a:solidFill>
                      <a:prstClr val="white"/>
                    </a:solidFill>
                  </a:rPr>
                  <a:t>R </a:t>
                </a:r>
                <a:r>
                  <a:rPr lang="en-US" sz="700" dirty="0" smtClean="0">
                    <a:solidFill>
                      <a:prstClr val="white"/>
                    </a:solidFill>
                  </a:rPr>
                  <a:t>42</a:t>
                </a:r>
                <a:endParaRPr lang="en-US" sz="700" dirty="0">
                  <a:solidFill>
                    <a:prstClr val="white"/>
                  </a:solidFill>
                </a:endParaRPr>
              </a:p>
              <a:p>
                <a:r>
                  <a:rPr lang="en-US" sz="700" dirty="0">
                    <a:solidFill>
                      <a:prstClr val="white"/>
                    </a:solidFill>
                  </a:rPr>
                  <a:t>G </a:t>
                </a:r>
                <a:r>
                  <a:rPr lang="en-US" sz="700" dirty="0" smtClean="0">
                    <a:solidFill>
                      <a:prstClr val="white"/>
                    </a:solidFill>
                  </a:rPr>
                  <a:t>42</a:t>
                </a:r>
                <a:endParaRPr lang="en-US" sz="700" dirty="0">
                  <a:solidFill>
                    <a:prstClr val="white"/>
                  </a:solidFill>
                </a:endParaRPr>
              </a:p>
              <a:p>
                <a:r>
                  <a:rPr lang="en-US" sz="700" dirty="0">
                    <a:solidFill>
                      <a:prstClr val="white"/>
                    </a:solidFill>
                  </a:rPr>
                  <a:t>B </a:t>
                </a:r>
                <a:r>
                  <a:rPr lang="en-US" sz="700" dirty="0" smtClean="0">
                    <a:solidFill>
                      <a:prstClr val="white"/>
                    </a:solidFill>
                  </a:rPr>
                  <a:t>42</a:t>
                </a:r>
                <a:endParaRPr lang="en-US" sz="700" dirty="0">
                  <a:solidFill>
                    <a:prstClr val="white"/>
                  </a:solidFill>
                </a:endParaRPr>
              </a:p>
            </p:txBody>
          </p:sp>
        </p:grpSp>
      </p:grpSp>
      <p:grpSp>
        <p:nvGrpSpPr>
          <p:cNvPr id="9" name="Group 8"/>
          <p:cNvGrpSpPr/>
          <p:nvPr userDrawn="1"/>
        </p:nvGrpSpPr>
        <p:grpSpPr>
          <a:xfrm>
            <a:off x="6358660" y="1391796"/>
            <a:ext cx="700424" cy="4514061"/>
            <a:chOff x="6358660" y="1391796"/>
            <a:chExt cx="700423" cy="4514061"/>
          </a:xfrm>
        </p:grpSpPr>
        <p:sp>
          <p:nvSpPr>
            <p:cNvPr id="296" name="Rectangle 295"/>
            <p:cNvSpPr/>
            <p:nvPr/>
          </p:nvSpPr>
          <p:spPr>
            <a:xfrm>
              <a:off x="6358660" y="3674938"/>
              <a:ext cx="700423" cy="676352"/>
            </a:xfrm>
            <a:prstGeom prst="rect">
              <a:avLst/>
            </a:prstGeom>
            <a:solidFill>
              <a:srgbClr val="BEBEBE"/>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solidFill>
                  <a:prstClr val="white"/>
                </a:solidFill>
              </a:endParaRPr>
            </a:p>
          </p:txBody>
        </p:sp>
        <p:sp>
          <p:nvSpPr>
            <p:cNvPr id="297" name="Rectangle 296"/>
            <p:cNvSpPr/>
            <p:nvPr/>
          </p:nvSpPr>
          <p:spPr>
            <a:xfrm>
              <a:off x="6358660" y="4459696"/>
              <a:ext cx="700423" cy="676352"/>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solidFill>
                  <a:prstClr val="white"/>
                </a:solidFill>
              </a:endParaRPr>
            </a:p>
          </p:txBody>
        </p:sp>
        <p:sp>
          <p:nvSpPr>
            <p:cNvPr id="298" name="Rectangle 297"/>
            <p:cNvSpPr/>
            <p:nvPr/>
          </p:nvSpPr>
          <p:spPr>
            <a:xfrm>
              <a:off x="6358660" y="5229505"/>
              <a:ext cx="700423" cy="676352"/>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solidFill>
                  <a:prstClr val="white"/>
                </a:solidFill>
              </a:endParaRPr>
            </a:p>
          </p:txBody>
        </p:sp>
        <p:sp>
          <p:nvSpPr>
            <p:cNvPr id="299" name="Rectangle 298"/>
            <p:cNvSpPr/>
            <p:nvPr/>
          </p:nvSpPr>
          <p:spPr>
            <a:xfrm>
              <a:off x="6358660" y="2920076"/>
              <a:ext cx="700423" cy="676352"/>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solidFill>
                  <a:prstClr val="white"/>
                </a:solidFill>
              </a:endParaRPr>
            </a:p>
          </p:txBody>
        </p:sp>
        <p:sp>
          <p:nvSpPr>
            <p:cNvPr id="300" name="Rectangle 299"/>
            <p:cNvSpPr/>
            <p:nvPr/>
          </p:nvSpPr>
          <p:spPr>
            <a:xfrm>
              <a:off x="6358660" y="2157741"/>
              <a:ext cx="700423" cy="676352"/>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solidFill>
                  <a:prstClr val="white"/>
                </a:solidFill>
              </a:endParaRPr>
            </a:p>
          </p:txBody>
        </p:sp>
        <p:sp>
          <p:nvSpPr>
            <p:cNvPr id="301" name="Rectangle 300"/>
            <p:cNvSpPr/>
            <p:nvPr/>
          </p:nvSpPr>
          <p:spPr>
            <a:xfrm>
              <a:off x="6358660" y="1391796"/>
              <a:ext cx="700423" cy="676352"/>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solidFill>
                  <a:prstClr val="white"/>
                </a:solidFill>
              </a:endParaRPr>
            </a:p>
          </p:txBody>
        </p:sp>
        <p:sp>
          <p:nvSpPr>
            <p:cNvPr id="302" name="TextBox 301"/>
            <p:cNvSpPr txBox="1"/>
            <p:nvPr/>
          </p:nvSpPr>
          <p:spPr>
            <a:xfrm>
              <a:off x="6486855" y="3776311"/>
              <a:ext cx="467889" cy="426042"/>
            </a:xfrm>
            <a:prstGeom prst="rect">
              <a:avLst/>
            </a:prstGeom>
            <a:noFill/>
          </p:spPr>
          <p:txBody>
            <a:bodyPr wrap="square" lIns="101882" tIns="50941" rIns="101882" bIns="50941" rtlCol="0">
              <a:spAutoFit/>
            </a:bodyPr>
            <a:lstStyle/>
            <a:p>
              <a:r>
                <a:rPr lang="en-US" sz="700" dirty="0">
                  <a:solidFill>
                    <a:srgbClr val="555555"/>
                  </a:solidFill>
                </a:rPr>
                <a:t>R 190</a:t>
              </a:r>
            </a:p>
            <a:p>
              <a:r>
                <a:rPr lang="en-US" sz="700" dirty="0">
                  <a:solidFill>
                    <a:srgbClr val="555555"/>
                  </a:solidFill>
                </a:rPr>
                <a:t>G 190</a:t>
              </a:r>
            </a:p>
            <a:p>
              <a:r>
                <a:rPr lang="en-US" sz="700" dirty="0">
                  <a:solidFill>
                    <a:srgbClr val="555555"/>
                  </a:solidFill>
                </a:rPr>
                <a:t>B 190</a:t>
              </a:r>
            </a:p>
          </p:txBody>
        </p:sp>
        <p:sp>
          <p:nvSpPr>
            <p:cNvPr id="303" name="TextBox 302"/>
            <p:cNvSpPr txBox="1"/>
            <p:nvPr userDrawn="1"/>
          </p:nvSpPr>
          <p:spPr>
            <a:xfrm>
              <a:off x="6486855" y="1530485"/>
              <a:ext cx="467889" cy="426042"/>
            </a:xfrm>
            <a:prstGeom prst="rect">
              <a:avLst/>
            </a:prstGeom>
            <a:noFill/>
          </p:spPr>
          <p:txBody>
            <a:bodyPr wrap="square" lIns="101882" tIns="50941" rIns="101882" bIns="50941" rtlCol="0">
              <a:spAutoFit/>
            </a:bodyPr>
            <a:lstStyle/>
            <a:p>
              <a:r>
                <a:rPr lang="en-US" sz="700" dirty="0">
                  <a:solidFill>
                    <a:srgbClr val="555555"/>
                  </a:solidFill>
                </a:rPr>
                <a:t>R </a:t>
              </a:r>
              <a:r>
                <a:rPr lang="en-US" sz="700" dirty="0" smtClean="0">
                  <a:solidFill>
                    <a:srgbClr val="555555"/>
                  </a:solidFill>
                </a:rPr>
                <a:t>242</a:t>
              </a:r>
              <a:endParaRPr lang="en-US" sz="700" dirty="0">
                <a:solidFill>
                  <a:srgbClr val="555555"/>
                </a:solidFill>
              </a:endParaRPr>
            </a:p>
            <a:p>
              <a:r>
                <a:rPr lang="en-US" sz="700" dirty="0">
                  <a:solidFill>
                    <a:srgbClr val="555555"/>
                  </a:solidFill>
                </a:rPr>
                <a:t>G </a:t>
              </a:r>
              <a:r>
                <a:rPr lang="en-US" sz="700" dirty="0" smtClean="0">
                  <a:solidFill>
                    <a:srgbClr val="555555"/>
                  </a:solidFill>
                </a:rPr>
                <a:t>242</a:t>
              </a:r>
              <a:endParaRPr lang="en-US" sz="700" dirty="0">
                <a:solidFill>
                  <a:srgbClr val="555555"/>
                </a:solidFill>
              </a:endParaRPr>
            </a:p>
            <a:p>
              <a:r>
                <a:rPr lang="en-US" sz="700" dirty="0">
                  <a:solidFill>
                    <a:srgbClr val="555555"/>
                  </a:solidFill>
                </a:rPr>
                <a:t>B </a:t>
              </a:r>
              <a:r>
                <a:rPr lang="en-US" sz="700" dirty="0" smtClean="0">
                  <a:solidFill>
                    <a:srgbClr val="555555"/>
                  </a:solidFill>
                </a:rPr>
                <a:t>242</a:t>
              </a:r>
              <a:endParaRPr lang="en-US" sz="700" dirty="0">
                <a:solidFill>
                  <a:srgbClr val="555555"/>
                </a:solidFill>
              </a:endParaRPr>
            </a:p>
          </p:txBody>
        </p:sp>
        <p:sp>
          <p:nvSpPr>
            <p:cNvPr id="304" name="TextBox 303"/>
            <p:cNvSpPr txBox="1"/>
            <p:nvPr userDrawn="1"/>
          </p:nvSpPr>
          <p:spPr>
            <a:xfrm>
              <a:off x="6486855" y="2294771"/>
              <a:ext cx="467889" cy="426042"/>
            </a:xfrm>
            <a:prstGeom prst="rect">
              <a:avLst/>
            </a:prstGeom>
            <a:noFill/>
          </p:spPr>
          <p:txBody>
            <a:bodyPr wrap="square" lIns="101882" tIns="50941" rIns="101882" bIns="50941" rtlCol="0">
              <a:spAutoFit/>
            </a:bodyPr>
            <a:lstStyle/>
            <a:p>
              <a:r>
                <a:rPr lang="en-US" sz="700" dirty="0" smtClean="0">
                  <a:solidFill>
                    <a:srgbClr val="555555"/>
                  </a:solidFill>
                </a:rPr>
                <a:t>R 229</a:t>
              </a:r>
            </a:p>
            <a:p>
              <a:r>
                <a:rPr lang="en-US" sz="700" dirty="0" smtClean="0">
                  <a:solidFill>
                    <a:srgbClr val="555555"/>
                  </a:solidFill>
                </a:rPr>
                <a:t>G 229</a:t>
              </a:r>
            </a:p>
            <a:p>
              <a:r>
                <a:rPr lang="en-US" sz="700" dirty="0" smtClean="0">
                  <a:solidFill>
                    <a:srgbClr val="555555"/>
                  </a:solidFill>
                </a:rPr>
                <a:t>B 229</a:t>
              </a:r>
              <a:endParaRPr lang="en-US" sz="700" dirty="0">
                <a:solidFill>
                  <a:srgbClr val="555555"/>
                </a:solidFill>
              </a:endParaRPr>
            </a:p>
          </p:txBody>
        </p:sp>
        <p:sp>
          <p:nvSpPr>
            <p:cNvPr id="305" name="TextBox 304"/>
            <p:cNvSpPr txBox="1"/>
            <p:nvPr userDrawn="1"/>
          </p:nvSpPr>
          <p:spPr>
            <a:xfrm>
              <a:off x="6486855" y="3043477"/>
              <a:ext cx="467889" cy="426042"/>
            </a:xfrm>
            <a:prstGeom prst="rect">
              <a:avLst/>
            </a:prstGeom>
            <a:noFill/>
          </p:spPr>
          <p:txBody>
            <a:bodyPr wrap="square" lIns="101882" tIns="50941" rIns="101882" bIns="50941" rtlCol="0">
              <a:spAutoFit/>
            </a:bodyPr>
            <a:lstStyle/>
            <a:p>
              <a:r>
                <a:rPr lang="en-US" sz="700" dirty="0" smtClean="0">
                  <a:solidFill>
                    <a:srgbClr val="555555"/>
                  </a:solidFill>
                </a:rPr>
                <a:t>R 216</a:t>
              </a:r>
            </a:p>
            <a:p>
              <a:r>
                <a:rPr lang="en-US" sz="700" dirty="0" smtClean="0">
                  <a:solidFill>
                    <a:srgbClr val="555555"/>
                  </a:solidFill>
                </a:rPr>
                <a:t>G 216</a:t>
              </a:r>
            </a:p>
            <a:p>
              <a:r>
                <a:rPr lang="en-US" sz="700" dirty="0" smtClean="0">
                  <a:solidFill>
                    <a:srgbClr val="555555"/>
                  </a:solidFill>
                </a:rPr>
                <a:t>B 216</a:t>
              </a:r>
              <a:endParaRPr lang="en-US" sz="700" dirty="0">
                <a:solidFill>
                  <a:srgbClr val="555555"/>
                </a:solidFill>
              </a:endParaRPr>
            </a:p>
          </p:txBody>
        </p:sp>
        <p:sp>
          <p:nvSpPr>
            <p:cNvPr id="306" name="TextBox 305"/>
            <p:cNvSpPr txBox="1"/>
            <p:nvPr userDrawn="1"/>
          </p:nvSpPr>
          <p:spPr>
            <a:xfrm>
              <a:off x="6486855" y="4591358"/>
              <a:ext cx="467889" cy="426042"/>
            </a:xfrm>
            <a:prstGeom prst="rect">
              <a:avLst/>
            </a:prstGeom>
            <a:noFill/>
          </p:spPr>
          <p:txBody>
            <a:bodyPr wrap="square" lIns="101882" tIns="50941" rIns="101882" bIns="50941" rtlCol="0">
              <a:spAutoFit/>
            </a:bodyPr>
            <a:lstStyle/>
            <a:p>
              <a:r>
                <a:rPr lang="en-US" sz="700" dirty="0">
                  <a:solidFill>
                    <a:prstClr val="white"/>
                  </a:solidFill>
                </a:rPr>
                <a:t>R </a:t>
              </a:r>
              <a:r>
                <a:rPr lang="en-US" sz="700" dirty="0" smtClean="0">
                  <a:solidFill>
                    <a:prstClr val="white"/>
                  </a:solidFill>
                </a:rPr>
                <a:t>142</a:t>
              </a:r>
              <a:endParaRPr lang="en-US" sz="700" dirty="0">
                <a:solidFill>
                  <a:prstClr val="white"/>
                </a:solidFill>
              </a:endParaRPr>
            </a:p>
            <a:p>
              <a:r>
                <a:rPr lang="en-US" sz="700" dirty="0">
                  <a:solidFill>
                    <a:prstClr val="white"/>
                  </a:solidFill>
                </a:rPr>
                <a:t>G </a:t>
              </a:r>
              <a:r>
                <a:rPr lang="en-US" sz="700" dirty="0" smtClean="0">
                  <a:solidFill>
                    <a:prstClr val="white"/>
                  </a:solidFill>
                </a:rPr>
                <a:t>142</a:t>
              </a:r>
              <a:endParaRPr lang="en-US" sz="700" dirty="0">
                <a:solidFill>
                  <a:prstClr val="white"/>
                </a:solidFill>
              </a:endParaRPr>
            </a:p>
            <a:p>
              <a:r>
                <a:rPr lang="en-US" sz="700" dirty="0">
                  <a:solidFill>
                    <a:prstClr val="white"/>
                  </a:solidFill>
                </a:rPr>
                <a:t>B </a:t>
              </a:r>
              <a:r>
                <a:rPr lang="en-US" sz="700" dirty="0" smtClean="0">
                  <a:solidFill>
                    <a:prstClr val="white"/>
                  </a:solidFill>
                </a:rPr>
                <a:t>142</a:t>
              </a:r>
              <a:endParaRPr lang="en-US" sz="700" dirty="0">
                <a:solidFill>
                  <a:prstClr val="white"/>
                </a:solidFill>
              </a:endParaRPr>
            </a:p>
          </p:txBody>
        </p:sp>
        <p:sp>
          <p:nvSpPr>
            <p:cNvPr id="307" name="TextBox 306"/>
            <p:cNvSpPr txBox="1"/>
            <p:nvPr userDrawn="1"/>
          </p:nvSpPr>
          <p:spPr>
            <a:xfrm>
              <a:off x="6486855" y="5368495"/>
              <a:ext cx="467889" cy="426042"/>
            </a:xfrm>
            <a:prstGeom prst="rect">
              <a:avLst/>
            </a:prstGeom>
            <a:noFill/>
          </p:spPr>
          <p:txBody>
            <a:bodyPr wrap="square" lIns="101882" tIns="50941" rIns="101882" bIns="50941" rtlCol="0">
              <a:spAutoFit/>
            </a:bodyPr>
            <a:lstStyle/>
            <a:p>
              <a:r>
                <a:rPr lang="en-US" sz="700" dirty="0">
                  <a:solidFill>
                    <a:prstClr val="white"/>
                  </a:solidFill>
                </a:rPr>
                <a:t>R </a:t>
              </a:r>
              <a:r>
                <a:rPr lang="en-US" sz="700" dirty="0" smtClean="0">
                  <a:solidFill>
                    <a:prstClr val="white"/>
                  </a:solidFill>
                </a:rPr>
                <a:t>95</a:t>
              </a:r>
              <a:endParaRPr lang="en-US" sz="700" dirty="0">
                <a:solidFill>
                  <a:prstClr val="white"/>
                </a:solidFill>
              </a:endParaRPr>
            </a:p>
            <a:p>
              <a:r>
                <a:rPr lang="en-US" sz="700" dirty="0">
                  <a:solidFill>
                    <a:prstClr val="white"/>
                  </a:solidFill>
                </a:rPr>
                <a:t>G </a:t>
              </a:r>
              <a:r>
                <a:rPr lang="en-US" sz="700" dirty="0" smtClean="0">
                  <a:solidFill>
                    <a:prstClr val="white"/>
                  </a:solidFill>
                </a:rPr>
                <a:t>95</a:t>
              </a:r>
              <a:endParaRPr lang="en-US" sz="700" dirty="0">
                <a:solidFill>
                  <a:prstClr val="white"/>
                </a:solidFill>
              </a:endParaRPr>
            </a:p>
            <a:p>
              <a:r>
                <a:rPr lang="en-US" sz="700" dirty="0">
                  <a:solidFill>
                    <a:prstClr val="white"/>
                  </a:solidFill>
                </a:rPr>
                <a:t>B </a:t>
              </a:r>
              <a:r>
                <a:rPr lang="en-US" sz="700" dirty="0" smtClean="0">
                  <a:solidFill>
                    <a:prstClr val="white"/>
                  </a:solidFill>
                </a:rPr>
                <a:t>95</a:t>
              </a:r>
              <a:endParaRPr lang="en-US" sz="700" dirty="0">
                <a:solidFill>
                  <a:prstClr val="white"/>
                </a:solidFill>
              </a:endParaRPr>
            </a:p>
          </p:txBody>
        </p:sp>
      </p:grpSp>
      <p:grpSp>
        <p:nvGrpSpPr>
          <p:cNvPr id="12" name="Group 11"/>
          <p:cNvGrpSpPr/>
          <p:nvPr userDrawn="1"/>
        </p:nvGrpSpPr>
        <p:grpSpPr>
          <a:xfrm>
            <a:off x="4010925" y="1391796"/>
            <a:ext cx="700424" cy="4514061"/>
            <a:chOff x="4010925" y="1391796"/>
            <a:chExt cx="700423" cy="4514061"/>
          </a:xfrm>
        </p:grpSpPr>
        <p:sp>
          <p:nvSpPr>
            <p:cNvPr id="255" name="Rectangle 254"/>
            <p:cNvSpPr/>
            <p:nvPr userDrawn="1"/>
          </p:nvSpPr>
          <p:spPr>
            <a:xfrm>
              <a:off x="4010925" y="3674938"/>
              <a:ext cx="700423" cy="676352"/>
            </a:xfrm>
            <a:prstGeom prst="rect">
              <a:avLst/>
            </a:prstGeom>
            <a:solidFill>
              <a:srgbClr val="698792"/>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solidFill>
                  <a:prstClr val="white"/>
                </a:solidFill>
              </a:endParaRPr>
            </a:p>
          </p:txBody>
        </p:sp>
        <p:sp>
          <p:nvSpPr>
            <p:cNvPr id="256" name="Rectangle 255"/>
            <p:cNvSpPr/>
            <p:nvPr userDrawn="1"/>
          </p:nvSpPr>
          <p:spPr>
            <a:xfrm>
              <a:off x="4010925" y="4459696"/>
              <a:ext cx="700423" cy="676352"/>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solidFill>
                  <a:prstClr val="white"/>
                </a:solidFill>
              </a:endParaRPr>
            </a:p>
          </p:txBody>
        </p:sp>
        <p:sp>
          <p:nvSpPr>
            <p:cNvPr id="257" name="Rectangle 256"/>
            <p:cNvSpPr/>
            <p:nvPr userDrawn="1"/>
          </p:nvSpPr>
          <p:spPr>
            <a:xfrm>
              <a:off x="4010925" y="5229505"/>
              <a:ext cx="700423" cy="676352"/>
            </a:xfrm>
            <a:prstGeom prst="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solidFill>
                  <a:prstClr val="white"/>
                </a:solidFill>
              </a:endParaRPr>
            </a:p>
          </p:txBody>
        </p:sp>
        <p:sp>
          <p:nvSpPr>
            <p:cNvPr id="258" name="Rectangle 257"/>
            <p:cNvSpPr/>
            <p:nvPr userDrawn="1"/>
          </p:nvSpPr>
          <p:spPr>
            <a:xfrm>
              <a:off x="4010925" y="2920076"/>
              <a:ext cx="700423" cy="676352"/>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solidFill>
                  <a:prstClr val="white"/>
                </a:solidFill>
              </a:endParaRPr>
            </a:p>
          </p:txBody>
        </p:sp>
        <p:sp>
          <p:nvSpPr>
            <p:cNvPr id="259" name="Rectangle 258"/>
            <p:cNvSpPr/>
            <p:nvPr userDrawn="1"/>
          </p:nvSpPr>
          <p:spPr>
            <a:xfrm>
              <a:off x="4010925" y="2157741"/>
              <a:ext cx="700423" cy="676352"/>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solidFill>
                  <a:prstClr val="white"/>
                </a:solidFill>
              </a:endParaRPr>
            </a:p>
          </p:txBody>
        </p:sp>
        <p:sp>
          <p:nvSpPr>
            <p:cNvPr id="260" name="Rectangle 259"/>
            <p:cNvSpPr/>
            <p:nvPr userDrawn="1"/>
          </p:nvSpPr>
          <p:spPr>
            <a:xfrm>
              <a:off x="4010925" y="1391796"/>
              <a:ext cx="700423" cy="676352"/>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solidFill>
                  <a:prstClr val="white"/>
                </a:solidFill>
              </a:endParaRPr>
            </a:p>
          </p:txBody>
        </p:sp>
        <p:sp>
          <p:nvSpPr>
            <p:cNvPr id="264" name="TextBox 263"/>
            <p:cNvSpPr txBox="1"/>
            <p:nvPr userDrawn="1"/>
          </p:nvSpPr>
          <p:spPr>
            <a:xfrm>
              <a:off x="4153128" y="3776311"/>
              <a:ext cx="467889" cy="426042"/>
            </a:xfrm>
            <a:prstGeom prst="rect">
              <a:avLst/>
            </a:prstGeom>
            <a:noFill/>
          </p:spPr>
          <p:txBody>
            <a:bodyPr wrap="square" lIns="101882" tIns="50941" rIns="101882" bIns="50941" rtlCol="0">
              <a:spAutoFit/>
            </a:bodyPr>
            <a:lstStyle/>
            <a:p>
              <a:r>
                <a:rPr lang="en-US" sz="700" dirty="0">
                  <a:solidFill>
                    <a:prstClr val="white"/>
                  </a:solidFill>
                </a:rPr>
                <a:t>R 105</a:t>
              </a:r>
            </a:p>
            <a:p>
              <a:r>
                <a:rPr lang="en-US" sz="700" dirty="0">
                  <a:solidFill>
                    <a:prstClr val="white"/>
                  </a:solidFill>
                </a:rPr>
                <a:t>G 135</a:t>
              </a:r>
            </a:p>
            <a:p>
              <a:r>
                <a:rPr lang="en-US" sz="700" dirty="0">
                  <a:solidFill>
                    <a:prstClr val="white"/>
                  </a:solidFill>
                </a:rPr>
                <a:t>B 146</a:t>
              </a:r>
            </a:p>
          </p:txBody>
        </p:sp>
        <p:sp>
          <p:nvSpPr>
            <p:cNvPr id="271" name="TextBox 270"/>
            <p:cNvSpPr txBox="1"/>
            <p:nvPr userDrawn="1"/>
          </p:nvSpPr>
          <p:spPr>
            <a:xfrm>
              <a:off x="4153128" y="1534993"/>
              <a:ext cx="467889" cy="426042"/>
            </a:xfrm>
            <a:prstGeom prst="rect">
              <a:avLst/>
            </a:prstGeom>
            <a:noFill/>
          </p:spPr>
          <p:txBody>
            <a:bodyPr wrap="square" lIns="101882" tIns="50941" rIns="101882" bIns="50941" rtlCol="0">
              <a:spAutoFit/>
            </a:bodyPr>
            <a:lstStyle/>
            <a:p>
              <a:r>
                <a:rPr lang="en-US" sz="700" dirty="0">
                  <a:solidFill>
                    <a:srgbClr val="555555"/>
                  </a:solidFill>
                </a:rPr>
                <a:t>R </a:t>
              </a:r>
              <a:r>
                <a:rPr lang="en-US" sz="700" dirty="0" smtClean="0">
                  <a:solidFill>
                    <a:srgbClr val="555555"/>
                  </a:solidFill>
                </a:rPr>
                <a:t>225</a:t>
              </a:r>
              <a:endParaRPr lang="en-US" sz="700" dirty="0">
                <a:solidFill>
                  <a:srgbClr val="555555"/>
                </a:solidFill>
              </a:endParaRPr>
            </a:p>
            <a:p>
              <a:r>
                <a:rPr lang="en-US" sz="700" dirty="0">
                  <a:solidFill>
                    <a:srgbClr val="555555"/>
                  </a:solidFill>
                </a:rPr>
                <a:t>G </a:t>
              </a:r>
              <a:r>
                <a:rPr lang="en-US" sz="700" dirty="0" smtClean="0">
                  <a:solidFill>
                    <a:srgbClr val="555555"/>
                  </a:solidFill>
                </a:rPr>
                <a:t>231</a:t>
              </a:r>
              <a:endParaRPr lang="en-US" sz="700" dirty="0">
                <a:solidFill>
                  <a:srgbClr val="555555"/>
                </a:solidFill>
              </a:endParaRPr>
            </a:p>
            <a:p>
              <a:r>
                <a:rPr lang="en-US" sz="700" dirty="0">
                  <a:solidFill>
                    <a:srgbClr val="555555"/>
                  </a:solidFill>
                </a:rPr>
                <a:t>B </a:t>
              </a:r>
              <a:r>
                <a:rPr lang="en-US" sz="700" dirty="0" smtClean="0">
                  <a:solidFill>
                    <a:srgbClr val="555555"/>
                  </a:solidFill>
                </a:rPr>
                <a:t>233</a:t>
              </a:r>
              <a:endParaRPr lang="en-US" sz="700" dirty="0">
                <a:solidFill>
                  <a:srgbClr val="555555"/>
                </a:solidFill>
              </a:endParaRPr>
            </a:p>
          </p:txBody>
        </p:sp>
        <p:sp>
          <p:nvSpPr>
            <p:cNvPr id="272" name="TextBox 271"/>
            <p:cNvSpPr txBox="1"/>
            <p:nvPr userDrawn="1"/>
          </p:nvSpPr>
          <p:spPr>
            <a:xfrm>
              <a:off x="4153128" y="2298201"/>
              <a:ext cx="467889" cy="426042"/>
            </a:xfrm>
            <a:prstGeom prst="rect">
              <a:avLst/>
            </a:prstGeom>
            <a:noFill/>
          </p:spPr>
          <p:txBody>
            <a:bodyPr wrap="square" lIns="101882" tIns="50941" rIns="101882" bIns="50941" rtlCol="0">
              <a:spAutoFit/>
            </a:bodyPr>
            <a:lstStyle/>
            <a:p>
              <a:r>
                <a:rPr lang="en-US" sz="700" dirty="0">
                  <a:solidFill>
                    <a:prstClr val="white"/>
                  </a:solidFill>
                </a:rPr>
                <a:t>R 105</a:t>
              </a:r>
            </a:p>
            <a:p>
              <a:r>
                <a:rPr lang="en-US" sz="700" dirty="0">
                  <a:solidFill>
                    <a:prstClr val="white"/>
                  </a:solidFill>
                </a:rPr>
                <a:t>G 135</a:t>
              </a:r>
            </a:p>
            <a:p>
              <a:r>
                <a:rPr lang="en-US" sz="700" dirty="0">
                  <a:solidFill>
                    <a:prstClr val="white"/>
                  </a:solidFill>
                </a:rPr>
                <a:t>B 146</a:t>
              </a:r>
            </a:p>
          </p:txBody>
        </p:sp>
        <p:sp>
          <p:nvSpPr>
            <p:cNvPr id="273" name="TextBox 272"/>
            <p:cNvSpPr txBox="1"/>
            <p:nvPr userDrawn="1"/>
          </p:nvSpPr>
          <p:spPr>
            <a:xfrm>
              <a:off x="4153128" y="3051747"/>
              <a:ext cx="467889" cy="426042"/>
            </a:xfrm>
            <a:prstGeom prst="rect">
              <a:avLst/>
            </a:prstGeom>
            <a:noFill/>
          </p:spPr>
          <p:txBody>
            <a:bodyPr wrap="square" lIns="101882" tIns="50941" rIns="101882" bIns="50941" rtlCol="0">
              <a:spAutoFit/>
            </a:bodyPr>
            <a:lstStyle/>
            <a:p>
              <a:r>
                <a:rPr lang="en-US" sz="700" dirty="0">
                  <a:solidFill>
                    <a:prstClr val="white"/>
                  </a:solidFill>
                </a:rPr>
                <a:t>R </a:t>
              </a:r>
              <a:r>
                <a:rPr lang="en-US" sz="700" dirty="0" smtClean="0">
                  <a:solidFill>
                    <a:prstClr val="white"/>
                  </a:solidFill>
                </a:rPr>
                <a:t>165</a:t>
              </a:r>
              <a:endParaRPr lang="en-US" sz="700" dirty="0">
                <a:solidFill>
                  <a:prstClr val="white"/>
                </a:solidFill>
              </a:endParaRPr>
            </a:p>
            <a:p>
              <a:r>
                <a:rPr lang="en-US" sz="700" dirty="0">
                  <a:solidFill>
                    <a:prstClr val="white"/>
                  </a:solidFill>
                </a:rPr>
                <a:t>G </a:t>
              </a:r>
              <a:r>
                <a:rPr lang="en-US" sz="700" dirty="0" smtClean="0">
                  <a:solidFill>
                    <a:prstClr val="white"/>
                  </a:solidFill>
                </a:rPr>
                <a:t>183</a:t>
              </a:r>
              <a:endParaRPr lang="en-US" sz="700" dirty="0">
                <a:solidFill>
                  <a:prstClr val="white"/>
                </a:solidFill>
              </a:endParaRPr>
            </a:p>
            <a:p>
              <a:r>
                <a:rPr lang="en-US" sz="700" dirty="0">
                  <a:solidFill>
                    <a:prstClr val="white"/>
                  </a:solidFill>
                </a:rPr>
                <a:t>B </a:t>
              </a:r>
              <a:r>
                <a:rPr lang="en-US" sz="700" dirty="0" smtClean="0">
                  <a:solidFill>
                    <a:prstClr val="white"/>
                  </a:solidFill>
                </a:rPr>
                <a:t>190</a:t>
              </a:r>
              <a:endParaRPr lang="en-US" sz="700" dirty="0">
                <a:solidFill>
                  <a:prstClr val="white"/>
                </a:solidFill>
              </a:endParaRPr>
            </a:p>
          </p:txBody>
        </p:sp>
        <p:sp>
          <p:nvSpPr>
            <p:cNvPr id="274" name="TextBox 273"/>
            <p:cNvSpPr txBox="1"/>
            <p:nvPr userDrawn="1"/>
          </p:nvSpPr>
          <p:spPr>
            <a:xfrm>
              <a:off x="4153128" y="4587824"/>
              <a:ext cx="467889" cy="426042"/>
            </a:xfrm>
            <a:prstGeom prst="rect">
              <a:avLst/>
            </a:prstGeom>
            <a:noFill/>
          </p:spPr>
          <p:txBody>
            <a:bodyPr wrap="square" lIns="101882" tIns="50941" rIns="101882" bIns="50941" rtlCol="0">
              <a:spAutoFit/>
            </a:bodyPr>
            <a:lstStyle/>
            <a:p>
              <a:r>
                <a:rPr lang="en-US" sz="700" dirty="0">
                  <a:solidFill>
                    <a:prstClr val="white"/>
                  </a:solidFill>
                </a:rPr>
                <a:t>R </a:t>
              </a:r>
              <a:r>
                <a:rPr lang="en-US" sz="700" dirty="0" smtClean="0">
                  <a:solidFill>
                    <a:prstClr val="white"/>
                  </a:solidFill>
                </a:rPr>
                <a:t>79</a:t>
              </a:r>
              <a:endParaRPr lang="en-US" sz="700" dirty="0">
                <a:solidFill>
                  <a:prstClr val="white"/>
                </a:solidFill>
              </a:endParaRPr>
            </a:p>
            <a:p>
              <a:r>
                <a:rPr lang="en-US" sz="700" dirty="0">
                  <a:solidFill>
                    <a:prstClr val="white"/>
                  </a:solidFill>
                </a:rPr>
                <a:t>G </a:t>
              </a:r>
              <a:r>
                <a:rPr lang="en-US" sz="700" dirty="0" smtClean="0">
                  <a:solidFill>
                    <a:prstClr val="white"/>
                  </a:solidFill>
                </a:rPr>
                <a:t>101</a:t>
              </a:r>
              <a:endParaRPr lang="en-US" sz="700" dirty="0">
                <a:solidFill>
                  <a:prstClr val="white"/>
                </a:solidFill>
              </a:endParaRPr>
            </a:p>
            <a:p>
              <a:r>
                <a:rPr lang="en-US" sz="700" dirty="0">
                  <a:solidFill>
                    <a:prstClr val="white"/>
                  </a:solidFill>
                </a:rPr>
                <a:t>B </a:t>
              </a:r>
              <a:r>
                <a:rPr lang="en-US" sz="700" dirty="0" smtClean="0">
                  <a:solidFill>
                    <a:prstClr val="white"/>
                  </a:solidFill>
                </a:rPr>
                <a:t>109</a:t>
              </a:r>
              <a:endParaRPr lang="en-US" sz="700" dirty="0">
                <a:solidFill>
                  <a:prstClr val="white"/>
                </a:solidFill>
              </a:endParaRPr>
            </a:p>
          </p:txBody>
        </p:sp>
        <p:sp>
          <p:nvSpPr>
            <p:cNvPr id="275" name="TextBox 274"/>
            <p:cNvSpPr txBox="1"/>
            <p:nvPr userDrawn="1"/>
          </p:nvSpPr>
          <p:spPr>
            <a:xfrm>
              <a:off x="4153129" y="5360692"/>
              <a:ext cx="467889" cy="426042"/>
            </a:xfrm>
            <a:prstGeom prst="rect">
              <a:avLst/>
            </a:prstGeom>
            <a:noFill/>
          </p:spPr>
          <p:txBody>
            <a:bodyPr wrap="square" lIns="101882" tIns="50941" rIns="101882" bIns="50941" rtlCol="0">
              <a:spAutoFit/>
            </a:bodyPr>
            <a:lstStyle/>
            <a:p>
              <a:r>
                <a:rPr lang="en-US" sz="700" dirty="0">
                  <a:solidFill>
                    <a:prstClr val="white"/>
                  </a:solidFill>
                </a:rPr>
                <a:t>R </a:t>
              </a:r>
              <a:r>
                <a:rPr lang="en-US" sz="700" dirty="0" smtClean="0">
                  <a:solidFill>
                    <a:prstClr val="white"/>
                  </a:solidFill>
                </a:rPr>
                <a:t>53</a:t>
              </a:r>
              <a:endParaRPr lang="en-US" sz="700" dirty="0">
                <a:solidFill>
                  <a:prstClr val="white"/>
                </a:solidFill>
              </a:endParaRPr>
            </a:p>
            <a:p>
              <a:r>
                <a:rPr lang="en-US" sz="700" dirty="0">
                  <a:solidFill>
                    <a:prstClr val="white"/>
                  </a:solidFill>
                </a:rPr>
                <a:t>G </a:t>
              </a:r>
              <a:r>
                <a:rPr lang="en-US" sz="700" dirty="0" smtClean="0">
                  <a:solidFill>
                    <a:prstClr val="white"/>
                  </a:solidFill>
                </a:rPr>
                <a:t>67</a:t>
              </a:r>
              <a:endParaRPr lang="en-US" sz="700" dirty="0">
                <a:solidFill>
                  <a:prstClr val="white"/>
                </a:solidFill>
              </a:endParaRPr>
            </a:p>
            <a:p>
              <a:r>
                <a:rPr lang="en-US" sz="700" dirty="0">
                  <a:solidFill>
                    <a:prstClr val="white"/>
                  </a:solidFill>
                </a:rPr>
                <a:t>B </a:t>
              </a:r>
              <a:r>
                <a:rPr lang="en-US" sz="700" dirty="0" smtClean="0">
                  <a:solidFill>
                    <a:prstClr val="white"/>
                  </a:solidFill>
                </a:rPr>
                <a:t>73</a:t>
              </a:r>
              <a:endParaRPr lang="en-US" sz="700" dirty="0">
                <a:solidFill>
                  <a:prstClr val="white"/>
                </a:solidFill>
              </a:endParaRPr>
            </a:p>
          </p:txBody>
        </p:sp>
      </p:grpSp>
      <p:grpSp>
        <p:nvGrpSpPr>
          <p:cNvPr id="13" name="Group 12"/>
          <p:cNvGrpSpPr/>
          <p:nvPr userDrawn="1"/>
        </p:nvGrpSpPr>
        <p:grpSpPr>
          <a:xfrm>
            <a:off x="4793503" y="1391796"/>
            <a:ext cx="700424" cy="4514061"/>
            <a:chOff x="4793503" y="1391796"/>
            <a:chExt cx="700423" cy="4514061"/>
          </a:xfrm>
        </p:grpSpPr>
        <p:grpSp>
          <p:nvGrpSpPr>
            <p:cNvPr id="266" name="Group 265"/>
            <p:cNvGrpSpPr/>
            <p:nvPr userDrawn="1"/>
          </p:nvGrpSpPr>
          <p:grpSpPr>
            <a:xfrm>
              <a:off x="4793503" y="1391796"/>
              <a:ext cx="700423" cy="4514061"/>
              <a:chOff x="8637229" y="253842"/>
              <a:chExt cx="1047750" cy="7304978"/>
            </a:xfrm>
          </p:grpSpPr>
          <p:sp>
            <p:nvSpPr>
              <p:cNvPr id="291" name="Rectangle 290"/>
              <p:cNvSpPr/>
              <p:nvPr/>
            </p:nvSpPr>
            <p:spPr>
              <a:xfrm>
                <a:off x="8637229" y="5218538"/>
                <a:ext cx="1047750" cy="1094521"/>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solidFill>
                    <a:prstClr val="white"/>
                  </a:solidFill>
                </a:endParaRPr>
              </a:p>
            </p:txBody>
          </p:sp>
          <p:sp>
            <p:nvSpPr>
              <p:cNvPr id="292" name="Rectangle 291"/>
              <p:cNvSpPr/>
              <p:nvPr/>
            </p:nvSpPr>
            <p:spPr>
              <a:xfrm>
                <a:off x="8637229" y="6464299"/>
                <a:ext cx="1047750" cy="1094521"/>
              </a:xfrm>
              <a:prstGeom prst="rect">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solidFill>
                    <a:prstClr val="white"/>
                  </a:solidFill>
                </a:endParaRPr>
              </a:p>
            </p:txBody>
          </p:sp>
          <p:sp>
            <p:nvSpPr>
              <p:cNvPr id="293" name="Rectangle 292"/>
              <p:cNvSpPr/>
              <p:nvPr/>
            </p:nvSpPr>
            <p:spPr>
              <a:xfrm>
                <a:off x="8637229" y="2727015"/>
                <a:ext cx="1047750" cy="1094521"/>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solidFill>
                    <a:prstClr val="white"/>
                  </a:solidFill>
                </a:endParaRPr>
              </a:p>
            </p:txBody>
          </p:sp>
          <p:sp>
            <p:nvSpPr>
              <p:cNvPr id="294" name="Rectangle 293"/>
              <p:cNvSpPr/>
              <p:nvPr/>
            </p:nvSpPr>
            <p:spPr>
              <a:xfrm>
                <a:off x="8637229" y="1493350"/>
                <a:ext cx="1047750" cy="1094521"/>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solidFill>
                    <a:prstClr val="white"/>
                  </a:solidFill>
                </a:endParaRPr>
              </a:p>
            </p:txBody>
          </p:sp>
          <p:sp>
            <p:nvSpPr>
              <p:cNvPr id="295" name="Rectangle 294"/>
              <p:cNvSpPr/>
              <p:nvPr/>
            </p:nvSpPr>
            <p:spPr>
              <a:xfrm>
                <a:off x="8637229" y="253842"/>
                <a:ext cx="1047750" cy="1094521"/>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solidFill>
                    <a:prstClr val="white"/>
                  </a:solidFill>
                </a:endParaRPr>
              </a:p>
            </p:txBody>
          </p:sp>
        </p:grpSp>
        <p:sp>
          <p:nvSpPr>
            <p:cNvPr id="268" name="Rectangle 267"/>
            <p:cNvSpPr/>
            <p:nvPr userDrawn="1"/>
          </p:nvSpPr>
          <p:spPr>
            <a:xfrm>
              <a:off x="4793503" y="3674938"/>
              <a:ext cx="700423" cy="676352"/>
            </a:xfrm>
            <a:prstGeom prst="rect">
              <a:avLst/>
            </a:prstGeom>
            <a:solidFill>
              <a:srgbClr val="829155"/>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solidFill>
                  <a:prstClr val="white"/>
                </a:solidFill>
              </a:endParaRPr>
            </a:p>
          </p:txBody>
        </p:sp>
        <p:sp>
          <p:nvSpPr>
            <p:cNvPr id="270" name="TextBox 269"/>
            <p:cNvSpPr txBox="1"/>
            <p:nvPr userDrawn="1"/>
          </p:nvSpPr>
          <p:spPr>
            <a:xfrm>
              <a:off x="4908630" y="3776311"/>
              <a:ext cx="467889" cy="426042"/>
            </a:xfrm>
            <a:prstGeom prst="rect">
              <a:avLst/>
            </a:prstGeom>
            <a:noFill/>
          </p:spPr>
          <p:txBody>
            <a:bodyPr wrap="square" lIns="101882" tIns="50941" rIns="101882" bIns="50941" rtlCol="0">
              <a:spAutoFit/>
            </a:bodyPr>
            <a:lstStyle/>
            <a:p>
              <a:r>
                <a:rPr lang="en-US" sz="700" dirty="0">
                  <a:solidFill>
                    <a:prstClr val="white"/>
                  </a:solidFill>
                </a:rPr>
                <a:t>R 130</a:t>
              </a:r>
            </a:p>
            <a:p>
              <a:r>
                <a:rPr lang="en-US" sz="700" dirty="0">
                  <a:solidFill>
                    <a:prstClr val="white"/>
                  </a:solidFill>
                </a:rPr>
                <a:t>G 145</a:t>
              </a:r>
            </a:p>
            <a:p>
              <a:r>
                <a:rPr lang="en-US" sz="700" dirty="0">
                  <a:solidFill>
                    <a:prstClr val="white"/>
                  </a:solidFill>
                </a:rPr>
                <a:t>B 85</a:t>
              </a:r>
            </a:p>
          </p:txBody>
        </p:sp>
        <p:sp>
          <p:nvSpPr>
            <p:cNvPr id="276" name="TextBox 275"/>
            <p:cNvSpPr txBox="1"/>
            <p:nvPr userDrawn="1"/>
          </p:nvSpPr>
          <p:spPr>
            <a:xfrm>
              <a:off x="4908630" y="1544654"/>
              <a:ext cx="467889" cy="426042"/>
            </a:xfrm>
            <a:prstGeom prst="rect">
              <a:avLst/>
            </a:prstGeom>
            <a:noFill/>
          </p:spPr>
          <p:txBody>
            <a:bodyPr wrap="square" lIns="101882" tIns="50941" rIns="101882" bIns="50941" rtlCol="0">
              <a:spAutoFit/>
            </a:bodyPr>
            <a:lstStyle/>
            <a:p>
              <a:r>
                <a:rPr lang="en-US" sz="700" dirty="0">
                  <a:solidFill>
                    <a:srgbClr val="555555"/>
                  </a:solidFill>
                </a:rPr>
                <a:t>R </a:t>
              </a:r>
              <a:r>
                <a:rPr lang="en-US" sz="700" dirty="0" smtClean="0">
                  <a:solidFill>
                    <a:srgbClr val="555555"/>
                  </a:solidFill>
                </a:rPr>
                <a:t>231</a:t>
              </a:r>
              <a:endParaRPr lang="en-US" sz="700" dirty="0">
                <a:solidFill>
                  <a:srgbClr val="555555"/>
                </a:solidFill>
              </a:endParaRPr>
            </a:p>
            <a:p>
              <a:r>
                <a:rPr lang="en-US" sz="700" dirty="0">
                  <a:solidFill>
                    <a:srgbClr val="555555"/>
                  </a:solidFill>
                </a:rPr>
                <a:t>G </a:t>
              </a:r>
              <a:r>
                <a:rPr lang="en-US" sz="700" dirty="0" smtClean="0">
                  <a:solidFill>
                    <a:srgbClr val="555555"/>
                  </a:solidFill>
                </a:rPr>
                <a:t>234</a:t>
              </a:r>
              <a:endParaRPr lang="en-US" sz="700" dirty="0">
                <a:solidFill>
                  <a:srgbClr val="555555"/>
                </a:solidFill>
              </a:endParaRPr>
            </a:p>
            <a:p>
              <a:r>
                <a:rPr lang="en-US" sz="700" dirty="0">
                  <a:solidFill>
                    <a:srgbClr val="555555"/>
                  </a:solidFill>
                </a:rPr>
                <a:t>B </a:t>
              </a:r>
              <a:r>
                <a:rPr lang="en-US" sz="700" dirty="0" smtClean="0">
                  <a:solidFill>
                    <a:srgbClr val="555555"/>
                  </a:solidFill>
                </a:rPr>
                <a:t>220</a:t>
              </a:r>
              <a:endParaRPr lang="en-US" sz="700" dirty="0">
                <a:solidFill>
                  <a:srgbClr val="555555"/>
                </a:solidFill>
              </a:endParaRPr>
            </a:p>
          </p:txBody>
        </p:sp>
        <p:sp>
          <p:nvSpPr>
            <p:cNvPr id="277" name="TextBox 276"/>
            <p:cNvSpPr txBox="1"/>
            <p:nvPr userDrawn="1"/>
          </p:nvSpPr>
          <p:spPr>
            <a:xfrm>
              <a:off x="4908630" y="2298201"/>
              <a:ext cx="467889" cy="426042"/>
            </a:xfrm>
            <a:prstGeom prst="rect">
              <a:avLst/>
            </a:prstGeom>
            <a:noFill/>
          </p:spPr>
          <p:txBody>
            <a:bodyPr wrap="square" lIns="101882" tIns="50941" rIns="101882" bIns="50941" rtlCol="0">
              <a:spAutoFit/>
            </a:bodyPr>
            <a:lstStyle/>
            <a:p>
              <a:r>
                <a:rPr lang="en-US" sz="700" dirty="0">
                  <a:solidFill>
                    <a:prstClr val="white"/>
                  </a:solidFill>
                </a:rPr>
                <a:t>R </a:t>
              </a:r>
              <a:r>
                <a:rPr lang="en-US" sz="700" dirty="0" smtClean="0">
                  <a:solidFill>
                    <a:prstClr val="white"/>
                  </a:solidFill>
                </a:rPr>
                <a:t>206</a:t>
              </a:r>
              <a:endParaRPr lang="en-US" sz="700" dirty="0">
                <a:solidFill>
                  <a:prstClr val="white"/>
                </a:solidFill>
              </a:endParaRPr>
            </a:p>
            <a:p>
              <a:r>
                <a:rPr lang="en-US" sz="700" dirty="0">
                  <a:solidFill>
                    <a:prstClr val="white"/>
                  </a:solidFill>
                </a:rPr>
                <a:t>G </a:t>
              </a:r>
              <a:r>
                <a:rPr lang="en-US" sz="700" dirty="0" smtClean="0">
                  <a:solidFill>
                    <a:prstClr val="white"/>
                  </a:solidFill>
                </a:rPr>
                <a:t>214</a:t>
              </a:r>
              <a:endParaRPr lang="en-US" sz="700" dirty="0">
                <a:solidFill>
                  <a:prstClr val="white"/>
                </a:solidFill>
              </a:endParaRPr>
            </a:p>
            <a:p>
              <a:r>
                <a:rPr lang="en-US" sz="700" dirty="0">
                  <a:solidFill>
                    <a:prstClr val="white"/>
                  </a:solidFill>
                </a:rPr>
                <a:t>B </a:t>
              </a:r>
              <a:r>
                <a:rPr lang="en-US" sz="700" dirty="0" smtClean="0">
                  <a:solidFill>
                    <a:prstClr val="white"/>
                  </a:solidFill>
                </a:rPr>
                <a:t>184</a:t>
              </a:r>
              <a:endParaRPr lang="en-US" sz="700" dirty="0">
                <a:solidFill>
                  <a:prstClr val="white"/>
                </a:solidFill>
              </a:endParaRPr>
            </a:p>
          </p:txBody>
        </p:sp>
        <p:sp>
          <p:nvSpPr>
            <p:cNvPr id="278" name="TextBox 277"/>
            <p:cNvSpPr txBox="1"/>
            <p:nvPr userDrawn="1"/>
          </p:nvSpPr>
          <p:spPr>
            <a:xfrm>
              <a:off x="4908630" y="3042086"/>
              <a:ext cx="467889" cy="426042"/>
            </a:xfrm>
            <a:prstGeom prst="rect">
              <a:avLst/>
            </a:prstGeom>
            <a:noFill/>
          </p:spPr>
          <p:txBody>
            <a:bodyPr wrap="square" lIns="101882" tIns="50941" rIns="101882" bIns="50941" rtlCol="0">
              <a:spAutoFit/>
            </a:bodyPr>
            <a:lstStyle/>
            <a:p>
              <a:r>
                <a:rPr lang="en-US" sz="700" dirty="0" smtClean="0">
                  <a:solidFill>
                    <a:prstClr val="white"/>
                  </a:solidFill>
                </a:rPr>
                <a:t>R 182</a:t>
              </a:r>
            </a:p>
            <a:p>
              <a:r>
                <a:rPr lang="en-US" sz="700" dirty="0" smtClean="0">
                  <a:solidFill>
                    <a:prstClr val="white"/>
                  </a:solidFill>
                </a:rPr>
                <a:t>G 193</a:t>
              </a:r>
            </a:p>
            <a:p>
              <a:r>
                <a:rPr lang="en-US" sz="700" dirty="0" smtClean="0">
                  <a:solidFill>
                    <a:prstClr val="white"/>
                  </a:solidFill>
                </a:rPr>
                <a:t>B 149</a:t>
              </a:r>
              <a:endParaRPr lang="en-US" sz="700" dirty="0">
                <a:solidFill>
                  <a:prstClr val="white"/>
                </a:solidFill>
              </a:endParaRPr>
            </a:p>
          </p:txBody>
        </p:sp>
        <p:sp>
          <p:nvSpPr>
            <p:cNvPr id="279" name="TextBox 278"/>
            <p:cNvSpPr txBox="1"/>
            <p:nvPr userDrawn="1"/>
          </p:nvSpPr>
          <p:spPr>
            <a:xfrm>
              <a:off x="4908630" y="4587823"/>
              <a:ext cx="467889" cy="426042"/>
            </a:xfrm>
            <a:prstGeom prst="rect">
              <a:avLst/>
            </a:prstGeom>
            <a:noFill/>
          </p:spPr>
          <p:txBody>
            <a:bodyPr wrap="square" lIns="101882" tIns="50941" rIns="101882" bIns="50941" rtlCol="0">
              <a:spAutoFit/>
            </a:bodyPr>
            <a:lstStyle/>
            <a:p>
              <a:r>
                <a:rPr lang="en-US" sz="700" dirty="0">
                  <a:solidFill>
                    <a:prstClr val="white"/>
                  </a:solidFill>
                </a:rPr>
                <a:t>R </a:t>
              </a:r>
              <a:r>
                <a:rPr lang="en-US" sz="700" dirty="0" smtClean="0">
                  <a:solidFill>
                    <a:prstClr val="white"/>
                  </a:solidFill>
                </a:rPr>
                <a:t>98</a:t>
              </a:r>
              <a:endParaRPr lang="en-US" sz="700" dirty="0">
                <a:solidFill>
                  <a:prstClr val="white"/>
                </a:solidFill>
              </a:endParaRPr>
            </a:p>
            <a:p>
              <a:r>
                <a:rPr lang="en-US" sz="700" dirty="0">
                  <a:solidFill>
                    <a:prstClr val="white"/>
                  </a:solidFill>
                </a:rPr>
                <a:t>G </a:t>
              </a:r>
              <a:r>
                <a:rPr lang="en-US" sz="700" dirty="0" smtClean="0">
                  <a:solidFill>
                    <a:prstClr val="white"/>
                  </a:solidFill>
                </a:rPr>
                <a:t>109</a:t>
              </a:r>
              <a:endParaRPr lang="en-US" sz="700" dirty="0">
                <a:solidFill>
                  <a:prstClr val="white"/>
                </a:solidFill>
              </a:endParaRPr>
            </a:p>
            <a:p>
              <a:r>
                <a:rPr lang="en-US" sz="700" dirty="0">
                  <a:solidFill>
                    <a:prstClr val="white"/>
                  </a:solidFill>
                </a:rPr>
                <a:t>B </a:t>
              </a:r>
              <a:r>
                <a:rPr lang="en-US" sz="700" dirty="0" smtClean="0">
                  <a:solidFill>
                    <a:prstClr val="white"/>
                  </a:solidFill>
                </a:rPr>
                <a:t>64</a:t>
              </a:r>
              <a:endParaRPr lang="en-US" sz="700" dirty="0">
                <a:solidFill>
                  <a:prstClr val="white"/>
                </a:solidFill>
              </a:endParaRPr>
            </a:p>
          </p:txBody>
        </p:sp>
        <p:sp>
          <p:nvSpPr>
            <p:cNvPr id="280" name="TextBox 279"/>
            <p:cNvSpPr txBox="1"/>
            <p:nvPr userDrawn="1"/>
          </p:nvSpPr>
          <p:spPr>
            <a:xfrm>
              <a:off x="4908630" y="5364547"/>
              <a:ext cx="467889" cy="426042"/>
            </a:xfrm>
            <a:prstGeom prst="rect">
              <a:avLst/>
            </a:prstGeom>
            <a:noFill/>
          </p:spPr>
          <p:txBody>
            <a:bodyPr wrap="square" lIns="101882" tIns="50941" rIns="101882" bIns="50941" rtlCol="0">
              <a:spAutoFit/>
            </a:bodyPr>
            <a:lstStyle/>
            <a:p>
              <a:r>
                <a:rPr lang="en-US" sz="700" dirty="0">
                  <a:solidFill>
                    <a:prstClr val="white"/>
                  </a:solidFill>
                </a:rPr>
                <a:t>R </a:t>
              </a:r>
              <a:r>
                <a:rPr lang="en-US" sz="700" dirty="0" smtClean="0">
                  <a:solidFill>
                    <a:prstClr val="white"/>
                  </a:solidFill>
                </a:rPr>
                <a:t>65</a:t>
              </a:r>
              <a:endParaRPr lang="en-US" sz="700" dirty="0">
                <a:solidFill>
                  <a:prstClr val="white"/>
                </a:solidFill>
              </a:endParaRPr>
            </a:p>
            <a:p>
              <a:r>
                <a:rPr lang="en-US" sz="700" dirty="0">
                  <a:solidFill>
                    <a:prstClr val="white"/>
                  </a:solidFill>
                </a:rPr>
                <a:t>G </a:t>
              </a:r>
              <a:r>
                <a:rPr lang="en-US" sz="700" dirty="0" smtClean="0">
                  <a:solidFill>
                    <a:prstClr val="white"/>
                  </a:solidFill>
                </a:rPr>
                <a:t>72</a:t>
              </a:r>
              <a:endParaRPr lang="en-US" sz="700" dirty="0">
                <a:solidFill>
                  <a:prstClr val="white"/>
                </a:solidFill>
              </a:endParaRPr>
            </a:p>
            <a:p>
              <a:r>
                <a:rPr lang="en-US" sz="700" dirty="0">
                  <a:solidFill>
                    <a:prstClr val="white"/>
                  </a:solidFill>
                </a:rPr>
                <a:t>B </a:t>
              </a:r>
              <a:r>
                <a:rPr lang="en-US" sz="700" dirty="0" smtClean="0">
                  <a:solidFill>
                    <a:prstClr val="white"/>
                  </a:solidFill>
                </a:rPr>
                <a:t>42</a:t>
              </a:r>
              <a:endParaRPr lang="en-US" sz="700" dirty="0">
                <a:solidFill>
                  <a:prstClr val="white"/>
                </a:solidFill>
              </a:endParaRPr>
            </a:p>
          </p:txBody>
        </p:sp>
      </p:grpSp>
      <p:grpSp>
        <p:nvGrpSpPr>
          <p:cNvPr id="14" name="Group 13"/>
          <p:cNvGrpSpPr/>
          <p:nvPr userDrawn="1"/>
        </p:nvGrpSpPr>
        <p:grpSpPr>
          <a:xfrm>
            <a:off x="5576081" y="1391796"/>
            <a:ext cx="700424" cy="4514061"/>
            <a:chOff x="5576081" y="1391796"/>
            <a:chExt cx="700423" cy="4514061"/>
          </a:xfrm>
        </p:grpSpPr>
        <p:sp>
          <p:nvSpPr>
            <p:cNvPr id="265" name="Rectangle 264"/>
            <p:cNvSpPr/>
            <p:nvPr userDrawn="1"/>
          </p:nvSpPr>
          <p:spPr>
            <a:xfrm>
              <a:off x="5576081" y="3674938"/>
              <a:ext cx="700423" cy="676352"/>
            </a:xfrm>
            <a:prstGeom prst="rect">
              <a:avLst/>
            </a:prstGeom>
            <a:solidFill>
              <a:srgbClr val="8A4435"/>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solidFill>
                  <a:prstClr val="white"/>
                </a:solidFill>
              </a:endParaRPr>
            </a:p>
          </p:txBody>
        </p:sp>
        <p:sp>
          <p:nvSpPr>
            <p:cNvPr id="267" name="TextBox 266"/>
            <p:cNvSpPr txBox="1"/>
            <p:nvPr userDrawn="1"/>
          </p:nvSpPr>
          <p:spPr>
            <a:xfrm>
              <a:off x="5701163" y="3776311"/>
              <a:ext cx="467889" cy="426042"/>
            </a:xfrm>
            <a:prstGeom prst="rect">
              <a:avLst/>
            </a:prstGeom>
            <a:noFill/>
          </p:spPr>
          <p:txBody>
            <a:bodyPr wrap="square" lIns="101882" tIns="50941" rIns="101882" bIns="50941" rtlCol="0">
              <a:spAutoFit/>
            </a:bodyPr>
            <a:lstStyle/>
            <a:p>
              <a:r>
                <a:rPr lang="en-US" sz="700" dirty="0">
                  <a:solidFill>
                    <a:prstClr val="white"/>
                  </a:solidFill>
                </a:rPr>
                <a:t>R 138</a:t>
              </a:r>
            </a:p>
            <a:p>
              <a:r>
                <a:rPr lang="en-US" sz="700" dirty="0">
                  <a:solidFill>
                    <a:prstClr val="white"/>
                  </a:solidFill>
                </a:rPr>
                <a:t>G 68</a:t>
              </a:r>
            </a:p>
            <a:p>
              <a:r>
                <a:rPr lang="en-US" sz="700" dirty="0">
                  <a:solidFill>
                    <a:prstClr val="white"/>
                  </a:solidFill>
                </a:rPr>
                <a:t>B 53</a:t>
              </a:r>
            </a:p>
          </p:txBody>
        </p:sp>
        <p:grpSp>
          <p:nvGrpSpPr>
            <p:cNvPr id="269" name="Group 268"/>
            <p:cNvGrpSpPr/>
            <p:nvPr userDrawn="1"/>
          </p:nvGrpSpPr>
          <p:grpSpPr>
            <a:xfrm>
              <a:off x="5576081" y="1391796"/>
              <a:ext cx="700423" cy="4514061"/>
              <a:chOff x="7468529" y="253842"/>
              <a:chExt cx="1047750" cy="7304978"/>
            </a:xfrm>
          </p:grpSpPr>
          <p:sp>
            <p:nvSpPr>
              <p:cNvPr id="286" name="Rectangle 285"/>
              <p:cNvSpPr/>
              <p:nvPr/>
            </p:nvSpPr>
            <p:spPr>
              <a:xfrm>
                <a:off x="7468529" y="5218538"/>
                <a:ext cx="1047750" cy="1094521"/>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solidFill>
                    <a:prstClr val="white"/>
                  </a:solidFill>
                </a:endParaRPr>
              </a:p>
            </p:txBody>
          </p:sp>
          <p:sp>
            <p:nvSpPr>
              <p:cNvPr id="287" name="Rectangle 286"/>
              <p:cNvSpPr/>
              <p:nvPr/>
            </p:nvSpPr>
            <p:spPr>
              <a:xfrm>
                <a:off x="7468529" y="6464299"/>
                <a:ext cx="1047750" cy="1094521"/>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solidFill>
                    <a:prstClr val="white"/>
                  </a:solidFill>
                </a:endParaRPr>
              </a:p>
            </p:txBody>
          </p:sp>
          <p:sp>
            <p:nvSpPr>
              <p:cNvPr id="288" name="Rectangle 287"/>
              <p:cNvSpPr/>
              <p:nvPr/>
            </p:nvSpPr>
            <p:spPr>
              <a:xfrm>
                <a:off x="7468529" y="2727015"/>
                <a:ext cx="1047750" cy="1094521"/>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solidFill>
                    <a:prstClr val="white"/>
                  </a:solidFill>
                </a:endParaRPr>
              </a:p>
            </p:txBody>
          </p:sp>
          <p:sp>
            <p:nvSpPr>
              <p:cNvPr id="289" name="Rectangle 288"/>
              <p:cNvSpPr/>
              <p:nvPr/>
            </p:nvSpPr>
            <p:spPr>
              <a:xfrm>
                <a:off x="7468529" y="1493350"/>
                <a:ext cx="1047750" cy="1094521"/>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solidFill>
                    <a:prstClr val="white"/>
                  </a:solidFill>
                </a:endParaRPr>
              </a:p>
            </p:txBody>
          </p:sp>
          <p:sp>
            <p:nvSpPr>
              <p:cNvPr id="290" name="Rectangle 289"/>
              <p:cNvSpPr/>
              <p:nvPr/>
            </p:nvSpPr>
            <p:spPr>
              <a:xfrm>
                <a:off x="7468529" y="253842"/>
                <a:ext cx="1047750" cy="1094521"/>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solidFill>
                    <a:prstClr val="white"/>
                  </a:solidFill>
                </a:endParaRPr>
              </a:p>
            </p:txBody>
          </p:sp>
        </p:grpSp>
        <p:sp>
          <p:nvSpPr>
            <p:cNvPr id="281" name="TextBox 280"/>
            <p:cNvSpPr txBox="1"/>
            <p:nvPr userDrawn="1"/>
          </p:nvSpPr>
          <p:spPr>
            <a:xfrm>
              <a:off x="5701163" y="1540607"/>
              <a:ext cx="467889" cy="426042"/>
            </a:xfrm>
            <a:prstGeom prst="rect">
              <a:avLst/>
            </a:prstGeom>
            <a:noFill/>
          </p:spPr>
          <p:txBody>
            <a:bodyPr wrap="square" lIns="101882" tIns="50941" rIns="101882" bIns="50941" rtlCol="0">
              <a:spAutoFit/>
            </a:bodyPr>
            <a:lstStyle/>
            <a:p>
              <a:r>
                <a:rPr lang="en-US" sz="700" dirty="0">
                  <a:solidFill>
                    <a:srgbClr val="555555"/>
                  </a:solidFill>
                </a:rPr>
                <a:t>R </a:t>
              </a:r>
              <a:r>
                <a:rPr lang="en-US" sz="700" dirty="0" smtClean="0">
                  <a:solidFill>
                    <a:srgbClr val="555555"/>
                  </a:solidFill>
                </a:rPr>
                <a:t>237</a:t>
              </a:r>
              <a:endParaRPr lang="en-US" sz="700" dirty="0">
                <a:solidFill>
                  <a:srgbClr val="555555"/>
                </a:solidFill>
              </a:endParaRPr>
            </a:p>
            <a:p>
              <a:r>
                <a:rPr lang="en-US" sz="700" dirty="0">
                  <a:solidFill>
                    <a:srgbClr val="555555"/>
                  </a:solidFill>
                </a:rPr>
                <a:t>G </a:t>
              </a:r>
              <a:r>
                <a:rPr lang="en-US" sz="700" dirty="0" smtClean="0">
                  <a:solidFill>
                    <a:srgbClr val="555555"/>
                  </a:solidFill>
                </a:rPr>
                <a:t>214</a:t>
              </a:r>
              <a:endParaRPr lang="en-US" sz="700" dirty="0">
                <a:solidFill>
                  <a:srgbClr val="555555"/>
                </a:solidFill>
              </a:endParaRPr>
            </a:p>
            <a:p>
              <a:r>
                <a:rPr lang="en-US" sz="700" dirty="0">
                  <a:solidFill>
                    <a:srgbClr val="555555"/>
                  </a:solidFill>
                </a:rPr>
                <a:t>B </a:t>
              </a:r>
              <a:r>
                <a:rPr lang="en-US" sz="700" dirty="0" smtClean="0">
                  <a:solidFill>
                    <a:srgbClr val="555555"/>
                  </a:solidFill>
                </a:rPr>
                <a:t>209</a:t>
              </a:r>
              <a:endParaRPr lang="en-US" sz="700" dirty="0">
                <a:solidFill>
                  <a:srgbClr val="555555"/>
                </a:solidFill>
              </a:endParaRPr>
            </a:p>
          </p:txBody>
        </p:sp>
        <p:sp>
          <p:nvSpPr>
            <p:cNvPr id="282" name="TextBox 281"/>
            <p:cNvSpPr txBox="1"/>
            <p:nvPr userDrawn="1"/>
          </p:nvSpPr>
          <p:spPr>
            <a:xfrm>
              <a:off x="5701163" y="2306834"/>
              <a:ext cx="467889" cy="426042"/>
            </a:xfrm>
            <a:prstGeom prst="rect">
              <a:avLst/>
            </a:prstGeom>
            <a:noFill/>
          </p:spPr>
          <p:txBody>
            <a:bodyPr wrap="square" lIns="101882" tIns="50941" rIns="101882" bIns="50941" rtlCol="0">
              <a:spAutoFit/>
            </a:bodyPr>
            <a:lstStyle/>
            <a:p>
              <a:r>
                <a:rPr lang="en-US" sz="700" dirty="0">
                  <a:solidFill>
                    <a:prstClr val="white"/>
                  </a:solidFill>
                </a:rPr>
                <a:t>R </a:t>
              </a:r>
              <a:r>
                <a:rPr lang="en-US" sz="700" dirty="0" smtClean="0">
                  <a:solidFill>
                    <a:prstClr val="white"/>
                  </a:solidFill>
                </a:rPr>
                <a:t>220</a:t>
              </a:r>
              <a:endParaRPr lang="en-US" sz="700" dirty="0">
                <a:solidFill>
                  <a:prstClr val="white"/>
                </a:solidFill>
              </a:endParaRPr>
            </a:p>
            <a:p>
              <a:r>
                <a:rPr lang="en-US" sz="700" dirty="0">
                  <a:solidFill>
                    <a:prstClr val="white"/>
                  </a:solidFill>
                </a:rPr>
                <a:t>G </a:t>
              </a:r>
              <a:r>
                <a:rPr lang="en-US" sz="700" dirty="0" smtClean="0">
                  <a:solidFill>
                    <a:prstClr val="white"/>
                  </a:solidFill>
                </a:rPr>
                <a:t>173</a:t>
              </a:r>
              <a:endParaRPr lang="en-US" sz="700" dirty="0">
                <a:solidFill>
                  <a:prstClr val="white"/>
                </a:solidFill>
              </a:endParaRPr>
            </a:p>
            <a:p>
              <a:r>
                <a:rPr lang="en-US" sz="700" dirty="0">
                  <a:solidFill>
                    <a:prstClr val="white"/>
                  </a:solidFill>
                </a:rPr>
                <a:t>B </a:t>
              </a:r>
              <a:r>
                <a:rPr lang="en-US" sz="700" dirty="0" smtClean="0">
                  <a:solidFill>
                    <a:prstClr val="white"/>
                  </a:solidFill>
                </a:rPr>
                <a:t>163</a:t>
              </a:r>
              <a:endParaRPr lang="en-US" sz="700" dirty="0">
                <a:solidFill>
                  <a:prstClr val="white"/>
                </a:solidFill>
              </a:endParaRPr>
            </a:p>
          </p:txBody>
        </p:sp>
        <p:sp>
          <p:nvSpPr>
            <p:cNvPr id="283" name="TextBox 282"/>
            <p:cNvSpPr txBox="1"/>
            <p:nvPr userDrawn="1"/>
          </p:nvSpPr>
          <p:spPr>
            <a:xfrm>
              <a:off x="5701163" y="3041573"/>
              <a:ext cx="467889" cy="426042"/>
            </a:xfrm>
            <a:prstGeom prst="rect">
              <a:avLst/>
            </a:prstGeom>
            <a:noFill/>
          </p:spPr>
          <p:txBody>
            <a:bodyPr wrap="square" lIns="101882" tIns="50941" rIns="101882" bIns="50941" rtlCol="0">
              <a:spAutoFit/>
            </a:bodyPr>
            <a:lstStyle/>
            <a:p>
              <a:r>
                <a:rPr lang="en-US" sz="700" dirty="0" smtClean="0">
                  <a:solidFill>
                    <a:prstClr val="white"/>
                  </a:solidFill>
                </a:rPr>
                <a:t>R 202</a:t>
              </a:r>
            </a:p>
            <a:p>
              <a:r>
                <a:rPr lang="en-US" sz="700" dirty="0" smtClean="0">
                  <a:solidFill>
                    <a:prstClr val="white"/>
                  </a:solidFill>
                </a:rPr>
                <a:t>G 132</a:t>
              </a:r>
            </a:p>
            <a:p>
              <a:r>
                <a:rPr lang="en-US" sz="700" dirty="0" smtClean="0">
                  <a:solidFill>
                    <a:prstClr val="white"/>
                  </a:solidFill>
                </a:rPr>
                <a:t>B 117</a:t>
              </a:r>
              <a:endParaRPr lang="en-US" sz="700" dirty="0">
                <a:solidFill>
                  <a:prstClr val="white"/>
                </a:solidFill>
              </a:endParaRPr>
            </a:p>
          </p:txBody>
        </p:sp>
        <p:sp>
          <p:nvSpPr>
            <p:cNvPr id="284" name="TextBox 283"/>
            <p:cNvSpPr txBox="1"/>
            <p:nvPr userDrawn="1"/>
          </p:nvSpPr>
          <p:spPr>
            <a:xfrm>
              <a:off x="5701163" y="4584524"/>
              <a:ext cx="467889" cy="426042"/>
            </a:xfrm>
            <a:prstGeom prst="rect">
              <a:avLst/>
            </a:prstGeom>
            <a:noFill/>
          </p:spPr>
          <p:txBody>
            <a:bodyPr wrap="square" lIns="101882" tIns="50941" rIns="101882" bIns="50941" rtlCol="0">
              <a:spAutoFit/>
            </a:bodyPr>
            <a:lstStyle/>
            <a:p>
              <a:r>
                <a:rPr lang="en-US" sz="700" dirty="0">
                  <a:solidFill>
                    <a:prstClr val="white"/>
                  </a:solidFill>
                </a:rPr>
                <a:t>R </a:t>
              </a:r>
              <a:r>
                <a:rPr lang="en-US" sz="700" dirty="0" smtClean="0">
                  <a:solidFill>
                    <a:prstClr val="white"/>
                  </a:solidFill>
                </a:rPr>
                <a:t>104</a:t>
              </a:r>
              <a:endParaRPr lang="en-US" sz="700" dirty="0">
                <a:solidFill>
                  <a:prstClr val="white"/>
                </a:solidFill>
              </a:endParaRPr>
            </a:p>
            <a:p>
              <a:r>
                <a:rPr lang="en-US" sz="700" dirty="0">
                  <a:solidFill>
                    <a:prstClr val="white"/>
                  </a:solidFill>
                </a:rPr>
                <a:t>G </a:t>
              </a:r>
              <a:r>
                <a:rPr lang="en-US" sz="700" dirty="0" smtClean="0">
                  <a:solidFill>
                    <a:prstClr val="white"/>
                  </a:solidFill>
                </a:rPr>
                <a:t>51</a:t>
              </a:r>
              <a:endParaRPr lang="en-US" sz="700" dirty="0">
                <a:solidFill>
                  <a:prstClr val="white"/>
                </a:solidFill>
              </a:endParaRPr>
            </a:p>
            <a:p>
              <a:r>
                <a:rPr lang="en-US" sz="700" dirty="0">
                  <a:solidFill>
                    <a:prstClr val="white"/>
                  </a:solidFill>
                </a:rPr>
                <a:t>B </a:t>
              </a:r>
              <a:r>
                <a:rPr lang="en-US" sz="700" dirty="0" smtClean="0">
                  <a:solidFill>
                    <a:prstClr val="white"/>
                  </a:solidFill>
                </a:rPr>
                <a:t>40</a:t>
              </a:r>
              <a:endParaRPr lang="en-US" sz="700" dirty="0">
                <a:solidFill>
                  <a:prstClr val="white"/>
                </a:solidFill>
              </a:endParaRPr>
            </a:p>
          </p:txBody>
        </p:sp>
        <p:sp>
          <p:nvSpPr>
            <p:cNvPr id="285" name="TextBox 284"/>
            <p:cNvSpPr txBox="1"/>
            <p:nvPr userDrawn="1"/>
          </p:nvSpPr>
          <p:spPr>
            <a:xfrm>
              <a:off x="5701163" y="5361248"/>
              <a:ext cx="467889" cy="426042"/>
            </a:xfrm>
            <a:prstGeom prst="rect">
              <a:avLst/>
            </a:prstGeom>
            <a:noFill/>
          </p:spPr>
          <p:txBody>
            <a:bodyPr wrap="square" lIns="101882" tIns="50941" rIns="101882" bIns="50941" rtlCol="0">
              <a:spAutoFit/>
            </a:bodyPr>
            <a:lstStyle/>
            <a:p>
              <a:r>
                <a:rPr lang="en-US" sz="700" dirty="0">
                  <a:solidFill>
                    <a:prstClr val="white"/>
                  </a:solidFill>
                </a:rPr>
                <a:t>R </a:t>
              </a:r>
              <a:r>
                <a:rPr lang="en-US" sz="700" dirty="0" smtClean="0">
                  <a:solidFill>
                    <a:prstClr val="white"/>
                  </a:solidFill>
                </a:rPr>
                <a:t>69</a:t>
              </a:r>
              <a:endParaRPr lang="en-US" sz="700" dirty="0">
                <a:solidFill>
                  <a:prstClr val="white"/>
                </a:solidFill>
              </a:endParaRPr>
            </a:p>
            <a:p>
              <a:r>
                <a:rPr lang="en-US" sz="700" dirty="0">
                  <a:solidFill>
                    <a:prstClr val="white"/>
                  </a:solidFill>
                </a:rPr>
                <a:t>G </a:t>
              </a:r>
              <a:r>
                <a:rPr lang="en-US" sz="700" dirty="0" smtClean="0">
                  <a:solidFill>
                    <a:prstClr val="white"/>
                  </a:solidFill>
                </a:rPr>
                <a:t>34</a:t>
              </a:r>
              <a:endParaRPr lang="en-US" sz="700" dirty="0">
                <a:solidFill>
                  <a:prstClr val="white"/>
                </a:solidFill>
              </a:endParaRPr>
            </a:p>
            <a:p>
              <a:r>
                <a:rPr lang="en-US" sz="700" dirty="0">
                  <a:solidFill>
                    <a:prstClr val="white"/>
                  </a:solidFill>
                </a:rPr>
                <a:t>B </a:t>
              </a:r>
              <a:r>
                <a:rPr lang="en-US" sz="700" dirty="0" smtClean="0">
                  <a:solidFill>
                    <a:prstClr val="white"/>
                  </a:solidFill>
                </a:rPr>
                <a:t>26</a:t>
              </a:r>
              <a:endParaRPr lang="en-US" sz="700" dirty="0">
                <a:solidFill>
                  <a:prstClr val="white"/>
                </a:solidFill>
              </a:endParaRPr>
            </a:p>
          </p:txBody>
        </p:sp>
      </p:grpSp>
      <p:sp>
        <p:nvSpPr>
          <p:cNvPr id="8" name="Rectangle 7"/>
          <p:cNvSpPr/>
          <p:nvPr userDrawn="1"/>
        </p:nvSpPr>
        <p:spPr>
          <a:xfrm>
            <a:off x="533402" y="3632200"/>
            <a:ext cx="6600826" cy="7747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3" name="Slide Number Placeholder 2"/>
          <p:cNvSpPr>
            <a:spLocks noGrp="1"/>
          </p:cNvSpPr>
          <p:nvPr>
            <p:ph type="sldNum" sz="quarter" idx="4"/>
          </p:nvPr>
        </p:nvSpPr>
        <p:spPr>
          <a:xfrm>
            <a:off x="6915838" y="6528130"/>
            <a:ext cx="2241551" cy="365125"/>
          </a:xfrm>
          <a:prstGeom prst="rect">
            <a:avLst/>
          </a:prstGeom>
        </p:spPr>
        <p:txBody>
          <a:bodyPr vert="horz" lIns="0" tIns="45720" rIns="0" bIns="45720" rtlCol="0" anchor="ctr"/>
          <a:lstStyle>
            <a:lvl1pPr algn="r">
              <a:defRPr sz="800">
                <a:solidFill>
                  <a:schemeClr val="tx1"/>
                </a:solidFill>
              </a:defRPr>
            </a:lvl1pPr>
          </a:lstStyle>
          <a:p>
            <a:fld id="{E334C435-3550-4B40-8E5D-E5DFB00ACBB8}" type="slidenum">
              <a:rPr lang="en-US" smtClean="0">
                <a:solidFill>
                  <a:srgbClr val="555555"/>
                </a:solidFill>
              </a:rPr>
              <a:pPr/>
              <a:t>‹#›</a:t>
            </a:fld>
            <a:endParaRPr lang="en-US">
              <a:solidFill>
                <a:srgbClr val="555555"/>
              </a:solidFill>
            </a:endParaRPr>
          </a:p>
        </p:txBody>
      </p:sp>
    </p:spTree>
    <p:extLst>
      <p:ext uri="{BB962C8B-B14F-4D97-AF65-F5344CB8AC3E}">
        <p14:creationId xmlns:p14="http://schemas.microsoft.com/office/powerpoint/2010/main" val="414440732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graphicFrame>
        <p:nvGraphicFramePr>
          <p:cNvPr id="9" name="Table 8"/>
          <p:cNvGraphicFramePr>
            <a:graphicFrameLocks noGrp="1"/>
          </p:cNvGraphicFramePr>
          <p:nvPr userDrawn="1">
            <p:extLst>
              <p:ext uri="{D42A27DB-BD31-4B8C-83A1-F6EECF244321}">
                <p14:modId xmlns:p14="http://schemas.microsoft.com/office/powerpoint/2010/main" val="2857501772"/>
              </p:ext>
            </p:extLst>
          </p:nvPr>
        </p:nvGraphicFramePr>
        <p:xfrm>
          <a:off x="457198" y="1571625"/>
          <a:ext cx="8699502" cy="3430944"/>
        </p:xfrm>
        <a:graphic>
          <a:graphicData uri="http://schemas.openxmlformats.org/drawingml/2006/table">
            <a:tbl>
              <a:tblPr firstRow="1" bandRow="1">
                <a:tableStyleId>{0505E3EF-67EA-436B-97B2-0124C06EBD24}</a:tableStyleId>
              </a:tblPr>
              <a:tblGrid>
                <a:gridCol w="1449917"/>
                <a:gridCol w="1449917"/>
                <a:gridCol w="1449917"/>
                <a:gridCol w="1449917"/>
                <a:gridCol w="1449917"/>
                <a:gridCol w="1449917"/>
              </a:tblGrid>
              <a:tr h="285912">
                <a:tc>
                  <a:txBody>
                    <a:bodyPr/>
                    <a:lstStyle/>
                    <a:p>
                      <a:pPr algn="l"/>
                      <a:r>
                        <a:rPr lang="en-US" sz="1200" b="0" cap="all" dirty="0">
                          <a:solidFill>
                            <a:schemeClr val="tx1"/>
                          </a:solidFill>
                        </a:rPr>
                        <a:t>Heading</a:t>
                      </a:r>
                      <a:r>
                        <a:rPr lang="en-US" sz="1200" b="0" cap="all" baseline="0" dirty="0">
                          <a:solidFill>
                            <a:schemeClr val="tx1"/>
                          </a:solidFill>
                        </a:rPr>
                        <a:t> 1</a:t>
                      </a:r>
                      <a:endParaRPr lang="en-US" sz="1200" b="0" cap="all" dirty="0">
                        <a:solidFill>
                          <a:schemeClr val="tx1"/>
                        </a:solidFill>
                      </a:endParaRPr>
                    </a:p>
                  </a:txBody>
                  <a:tcPr marL="87284" marR="87284" marT="40341" marB="40341" anchor="b">
                    <a:lnL w="12700" cmpd="sng">
                      <a:noFill/>
                    </a:lnL>
                    <a:lnR w="12700" cap="flat" cmpd="sng" algn="ctr">
                      <a:noFill/>
                      <a:prstDash val="solid"/>
                      <a:round/>
                      <a:headEnd type="none" w="med" len="med"/>
                      <a:tailEnd type="none" w="med" len="med"/>
                    </a:lnR>
                    <a:lnT w="12700" cmpd="sng">
                      <a:noFill/>
                    </a:lnT>
                    <a:lnB w="12700" cap="flat" cmpd="sng" algn="ctr">
                      <a:solidFill>
                        <a:srgbClr val="A27E2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0" cap="all">
                          <a:solidFill>
                            <a:schemeClr val="tx1"/>
                          </a:solidFill>
                        </a:rPr>
                        <a:t>Heading 2</a:t>
                      </a:r>
                    </a:p>
                  </a:txBody>
                  <a:tcPr marL="87284" marR="87284" marT="40341" marB="40341" anchor="b">
                    <a:lnL w="12700" cap="flat" cmpd="sng" algn="ctr">
                      <a:noFill/>
                      <a:prstDash val="solid"/>
                      <a:round/>
                      <a:headEnd type="none" w="med" len="med"/>
                      <a:tailEnd type="none" w="med" len="med"/>
                    </a:lnL>
                    <a:lnR w="12700" cmpd="sng">
                      <a:noFill/>
                    </a:lnR>
                    <a:lnT w="12700" cmpd="sng">
                      <a:noFill/>
                    </a:lnT>
                    <a:lnB w="12700" cap="flat" cmpd="sng" algn="ctr">
                      <a:solidFill>
                        <a:srgbClr val="A27E2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0" cap="all">
                          <a:solidFill>
                            <a:schemeClr val="tx1"/>
                          </a:solidFill>
                        </a:rPr>
                        <a:t>Heading 3</a:t>
                      </a:r>
                    </a:p>
                  </a:txBody>
                  <a:tcPr marL="87284" marR="87284" marT="40341" marB="40341" anchor="b">
                    <a:lnL w="12700" cmpd="sng">
                      <a:noFill/>
                    </a:lnL>
                    <a:lnR w="12700" cmpd="sng">
                      <a:noFill/>
                    </a:lnR>
                    <a:lnT w="12700" cmpd="sng">
                      <a:noFill/>
                    </a:lnT>
                    <a:lnB w="12700" cap="flat" cmpd="sng" algn="ctr">
                      <a:solidFill>
                        <a:srgbClr val="A27E2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0" cap="all">
                          <a:solidFill>
                            <a:schemeClr val="tx1"/>
                          </a:solidFill>
                        </a:rPr>
                        <a:t>Heading 4</a:t>
                      </a:r>
                    </a:p>
                  </a:txBody>
                  <a:tcPr marL="87284" marR="87284" marT="40341" marB="40341" anchor="b">
                    <a:lnL w="12700" cmpd="sng">
                      <a:noFill/>
                    </a:lnL>
                    <a:lnR w="12700" cmpd="sng">
                      <a:noFill/>
                    </a:lnR>
                    <a:lnT w="12700" cmpd="sng">
                      <a:noFill/>
                    </a:lnT>
                    <a:lnB w="12700" cap="flat" cmpd="sng" algn="ctr">
                      <a:solidFill>
                        <a:srgbClr val="A27E2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0" cap="all">
                          <a:solidFill>
                            <a:schemeClr val="tx1"/>
                          </a:solidFill>
                        </a:rPr>
                        <a:t>Heading 5</a:t>
                      </a:r>
                    </a:p>
                  </a:txBody>
                  <a:tcPr marL="87284" marR="87284" marT="40341" marB="40341" anchor="b">
                    <a:lnL w="12700" cmpd="sng">
                      <a:noFill/>
                    </a:lnL>
                    <a:lnR w="12700" cmpd="sng">
                      <a:noFill/>
                    </a:lnR>
                    <a:lnT w="12700" cmpd="sng">
                      <a:noFill/>
                    </a:lnT>
                    <a:lnB w="12700" cap="flat" cmpd="sng" algn="ctr">
                      <a:solidFill>
                        <a:srgbClr val="A27E2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0" cap="all">
                          <a:solidFill>
                            <a:schemeClr val="tx1"/>
                          </a:solidFill>
                        </a:rPr>
                        <a:t>Heading 6</a:t>
                      </a:r>
                    </a:p>
                  </a:txBody>
                  <a:tcPr marL="87284" marR="87284" marT="40341" marB="40341" anchor="b">
                    <a:lnL w="12700" cmpd="sng">
                      <a:noFill/>
                    </a:lnL>
                    <a:lnR w="12700" cmpd="sng">
                      <a:noFill/>
                    </a:lnR>
                    <a:lnT w="12700" cmpd="sng">
                      <a:noFill/>
                    </a:lnT>
                    <a:lnB w="12700" cap="flat" cmpd="sng" algn="ctr">
                      <a:solidFill>
                        <a:srgbClr val="A27E2C"/>
                      </a:solidFill>
                      <a:prstDash val="solid"/>
                      <a:round/>
                      <a:headEnd type="none" w="med" len="med"/>
                      <a:tailEnd type="none" w="med" len="med"/>
                    </a:lnB>
                    <a:lnTlToBr w="12700" cmpd="sng">
                      <a:noFill/>
                      <a:prstDash val="solid"/>
                    </a:lnTlToBr>
                    <a:lnBlToTr w="12700" cmpd="sng">
                      <a:noFill/>
                      <a:prstDash val="solid"/>
                    </a:lnBlToTr>
                    <a:noFill/>
                  </a:tcPr>
                </a:tc>
              </a:tr>
              <a:tr h="285912">
                <a:tc>
                  <a:txBody>
                    <a:bodyPr/>
                    <a:lstStyle/>
                    <a:p>
                      <a:pPr algn="l"/>
                      <a:r>
                        <a:rPr lang="en-US" sz="1100" dirty="0">
                          <a:solidFill>
                            <a:srgbClr val="555555"/>
                          </a:solidFill>
                        </a:rPr>
                        <a:t>Body text 1</a:t>
                      </a:r>
                    </a:p>
                  </a:txBody>
                  <a:tcPr marL="87284" marR="87284" marT="40341" marB="40341" anchor="ctr">
                    <a:lnL w="12700" cmpd="sng">
                      <a:noFill/>
                    </a:lnL>
                    <a:lnR w="12700" cap="flat" cmpd="sng" algn="ctr">
                      <a:noFill/>
                      <a:prstDash val="solid"/>
                      <a:round/>
                      <a:headEnd type="none" w="med" len="med"/>
                      <a:tailEnd type="none" w="med" len="med"/>
                    </a:lnR>
                    <a:lnT w="12700" cap="flat" cmpd="sng" algn="ctr">
                      <a:solidFill>
                        <a:srgbClr val="A27E2C"/>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algn="l"/>
                      <a:r>
                        <a:rPr lang="en-US" sz="1100">
                          <a:solidFill>
                            <a:srgbClr val="555555"/>
                          </a:solidFill>
                        </a:rPr>
                        <a:t>Body text 2</a:t>
                      </a:r>
                    </a:p>
                  </a:txBody>
                  <a:tcPr marL="87284" marR="87284" marT="40341" marB="40341" anchor="ctr">
                    <a:lnL w="12700" cap="flat" cmpd="sng" algn="ctr">
                      <a:noFill/>
                      <a:prstDash val="solid"/>
                      <a:round/>
                      <a:headEnd type="none" w="med" len="med"/>
                      <a:tailEnd type="none" w="med" len="med"/>
                    </a:lnL>
                    <a:lnR w="12700" cmpd="sng">
                      <a:noFill/>
                    </a:lnR>
                    <a:lnT w="12700" cap="flat" cmpd="sng" algn="ctr">
                      <a:solidFill>
                        <a:srgbClr val="A27E2C"/>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algn="l"/>
                      <a:r>
                        <a:rPr lang="en-US" sz="1100">
                          <a:solidFill>
                            <a:srgbClr val="555555"/>
                          </a:solidFill>
                        </a:rPr>
                        <a:t>Body text 3</a:t>
                      </a:r>
                    </a:p>
                  </a:txBody>
                  <a:tcPr marL="87284" marR="87284" marT="40341" marB="40341" anchor="ctr">
                    <a:lnL w="12700" cmpd="sng">
                      <a:noFill/>
                    </a:lnL>
                    <a:lnR w="12700" cmpd="sng">
                      <a:noFill/>
                    </a:lnR>
                    <a:lnT w="12700" cap="flat" cmpd="sng" algn="ctr">
                      <a:solidFill>
                        <a:srgbClr val="A27E2C"/>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algn="l"/>
                      <a:r>
                        <a:rPr lang="en-US" sz="1100">
                          <a:solidFill>
                            <a:srgbClr val="555555"/>
                          </a:solidFill>
                        </a:rPr>
                        <a:t>Body text 4</a:t>
                      </a:r>
                    </a:p>
                  </a:txBody>
                  <a:tcPr marL="87284" marR="87284" marT="40341" marB="40341" anchor="ctr">
                    <a:lnL w="12700" cmpd="sng">
                      <a:noFill/>
                    </a:lnL>
                    <a:lnR w="12700" cmpd="sng">
                      <a:noFill/>
                    </a:lnR>
                    <a:lnT w="12700" cap="flat" cmpd="sng" algn="ctr">
                      <a:solidFill>
                        <a:srgbClr val="A27E2C"/>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algn="l"/>
                      <a:r>
                        <a:rPr lang="en-US" sz="1100">
                          <a:solidFill>
                            <a:srgbClr val="555555"/>
                          </a:solidFill>
                        </a:rPr>
                        <a:t> Body text 5</a:t>
                      </a:r>
                    </a:p>
                  </a:txBody>
                  <a:tcPr marL="87284" marR="87284" marT="40341" marB="40341" anchor="ctr">
                    <a:lnL w="12700" cmpd="sng">
                      <a:noFill/>
                    </a:lnL>
                    <a:lnR w="12700" cmpd="sng">
                      <a:noFill/>
                    </a:lnR>
                    <a:lnT w="12700" cap="flat" cmpd="sng" algn="ctr">
                      <a:solidFill>
                        <a:srgbClr val="A27E2C"/>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algn="l"/>
                      <a:r>
                        <a:rPr lang="en-US" sz="1100">
                          <a:solidFill>
                            <a:srgbClr val="555555"/>
                          </a:solidFill>
                        </a:rPr>
                        <a:t>Body text 6</a:t>
                      </a:r>
                    </a:p>
                  </a:txBody>
                  <a:tcPr marL="87284" marR="87284" marT="40341" marB="40341" anchor="ctr">
                    <a:lnL w="12700" cmpd="sng">
                      <a:noFill/>
                    </a:lnL>
                    <a:lnR w="12700" cmpd="sng">
                      <a:noFill/>
                    </a:lnR>
                    <a:lnT w="12700" cap="flat" cmpd="sng" algn="ctr">
                      <a:solidFill>
                        <a:srgbClr val="A27E2C"/>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60000"/>
                        <a:lumOff val="40000"/>
                      </a:schemeClr>
                    </a:solidFill>
                  </a:tcPr>
                </a:tc>
              </a:tr>
              <a:tr h="285912">
                <a:tc>
                  <a:txBody>
                    <a:bodyPr/>
                    <a:lstStyle/>
                    <a:p>
                      <a:pPr algn="l"/>
                      <a:endParaRPr lang="en-US" sz="1100">
                        <a:solidFill>
                          <a:srgbClr val="555555"/>
                        </a:solidFill>
                      </a:endParaRPr>
                    </a:p>
                  </a:txBody>
                  <a:tcPr marL="87284" marR="87284" marT="40341" marB="40341"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41" marB="40341"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r>
              <a:tr h="285912">
                <a:tc>
                  <a:txBody>
                    <a:bodyPr/>
                    <a:lstStyle/>
                    <a:p>
                      <a:pPr algn="l"/>
                      <a:endParaRPr lang="en-US" sz="1100">
                        <a:solidFill>
                          <a:srgbClr val="555555"/>
                        </a:solidFill>
                      </a:endParaRPr>
                    </a:p>
                  </a:txBody>
                  <a:tcPr marL="87284" marR="87284" marT="40341" marB="40341"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41" marB="40341"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r>
              <a:tr h="285912">
                <a:tc>
                  <a:txBody>
                    <a:bodyPr/>
                    <a:lstStyle/>
                    <a:p>
                      <a:pPr algn="l"/>
                      <a:endParaRPr lang="en-US" sz="1100" dirty="0">
                        <a:solidFill>
                          <a:srgbClr val="555555"/>
                        </a:solidFill>
                      </a:endParaRPr>
                    </a:p>
                  </a:txBody>
                  <a:tcPr marL="87284" marR="87284" marT="40341" marB="40341"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41" marB="40341"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r>
              <a:tr h="285912">
                <a:tc>
                  <a:txBody>
                    <a:bodyPr/>
                    <a:lstStyle/>
                    <a:p>
                      <a:pPr algn="l"/>
                      <a:endParaRPr lang="en-US" sz="1100" dirty="0">
                        <a:solidFill>
                          <a:srgbClr val="555555"/>
                        </a:solidFill>
                      </a:endParaRPr>
                    </a:p>
                  </a:txBody>
                  <a:tcPr marL="87284" marR="87284" marT="40341" marB="40341"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41" marB="40341"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r>
              <a:tr h="285912">
                <a:tc>
                  <a:txBody>
                    <a:bodyPr/>
                    <a:lstStyle/>
                    <a:p>
                      <a:pPr algn="l"/>
                      <a:endParaRPr lang="en-US" sz="1100">
                        <a:solidFill>
                          <a:srgbClr val="555555"/>
                        </a:solidFill>
                      </a:endParaRPr>
                    </a:p>
                  </a:txBody>
                  <a:tcPr marL="87284" marR="87284" marT="40341" marB="40341"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41" marB="40341"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r>
              <a:tr h="285912">
                <a:tc>
                  <a:txBody>
                    <a:bodyPr/>
                    <a:lstStyle/>
                    <a:p>
                      <a:pPr algn="l"/>
                      <a:endParaRPr lang="en-US" sz="1100">
                        <a:solidFill>
                          <a:srgbClr val="555555"/>
                        </a:solidFill>
                      </a:endParaRPr>
                    </a:p>
                  </a:txBody>
                  <a:tcPr marL="87284" marR="87284" marT="40341" marB="40341"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41" marB="40341"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r>
              <a:tr h="285912">
                <a:tc>
                  <a:txBody>
                    <a:bodyPr/>
                    <a:lstStyle/>
                    <a:p>
                      <a:pPr algn="l"/>
                      <a:endParaRPr lang="en-US" sz="1100" dirty="0">
                        <a:solidFill>
                          <a:srgbClr val="555555"/>
                        </a:solidFill>
                      </a:endParaRPr>
                    </a:p>
                  </a:txBody>
                  <a:tcPr marL="87284" marR="87284" marT="40341" marB="40341"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41" marB="40341"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r>
              <a:tr h="285912">
                <a:tc>
                  <a:txBody>
                    <a:bodyPr/>
                    <a:lstStyle/>
                    <a:p>
                      <a:pPr algn="l"/>
                      <a:endParaRPr lang="en-US" sz="1100">
                        <a:solidFill>
                          <a:srgbClr val="555555"/>
                        </a:solidFill>
                      </a:endParaRPr>
                    </a:p>
                  </a:txBody>
                  <a:tcPr marL="87284" marR="87284" marT="40341" marB="40341"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41" marB="40341"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dirty="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r>
              <a:tr h="285912">
                <a:tc>
                  <a:txBody>
                    <a:bodyPr/>
                    <a:lstStyle/>
                    <a:p>
                      <a:pPr algn="l"/>
                      <a:endParaRPr lang="en-US" sz="1100">
                        <a:solidFill>
                          <a:srgbClr val="555555"/>
                        </a:solidFill>
                      </a:endParaRPr>
                    </a:p>
                  </a:txBody>
                  <a:tcPr marL="87284" marR="87284" marT="40341" marB="40341"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41" marB="40341"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r>
              <a:tr h="285912">
                <a:tc>
                  <a:txBody>
                    <a:bodyPr/>
                    <a:lstStyle/>
                    <a:p>
                      <a:pPr algn="l"/>
                      <a:endParaRPr lang="en-US" sz="1100">
                        <a:solidFill>
                          <a:srgbClr val="555555"/>
                        </a:solidFill>
                      </a:endParaRPr>
                    </a:p>
                  </a:txBody>
                  <a:tcPr marL="87284" marR="87284" marT="40341" marB="40341"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41" marB="40341"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dirty="0">
                        <a:solidFill>
                          <a:srgbClr val="555555"/>
                        </a:solidFill>
                      </a:endParaRPr>
                    </a:p>
                  </a:txBody>
                  <a:tcPr marL="87284" marR="87284"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r>
            </a:tbl>
          </a:graphicData>
        </a:graphic>
      </p:graphicFrame>
      <p:sp>
        <p:nvSpPr>
          <p:cNvPr id="13" name="Title 2"/>
          <p:cNvSpPr>
            <a:spLocks noGrp="1"/>
          </p:cNvSpPr>
          <p:nvPr>
            <p:ph type="title"/>
          </p:nvPr>
        </p:nvSpPr>
        <p:spPr>
          <a:xfrm>
            <a:off x="1290403" y="118222"/>
            <a:ext cx="6199632" cy="678187"/>
          </a:xfrm>
          <a:prstGeom prst="rect">
            <a:avLst/>
          </a:prstGeom>
        </p:spPr>
        <p:txBody>
          <a:bodyPr/>
          <a:lstStyle/>
          <a:p>
            <a:r>
              <a:rPr lang="en-US" smtClean="0"/>
              <a:t>Click to edit Master title style</a:t>
            </a:r>
            <a:endParaRPr lang="en-US" dirty="0"/>
          </a:p>
        </p:txBody>
      </p:sp>
      <p:sp>
        <p:nvSpPr>
          <p:cNvPr id="10" name="Footer Placeholder 4"/>
          <p:cNvSpPr>
            <a:spLocks noGrp="1"/>
          </p:cNvSpPr>
          <p:nvPr>
            <p:ph type="ftr" sz="quarter" idx="3"/>
          </p:nvPr>
        </p:nvSpPr>
        <p:spPr>
          <a:xfrm>
            <a:off x="466726" y="6174752"/>
            <a:ext cx="8689974" cy="365125"/>
          </a:xfrm>
          <a:prstGeom prst="rect">
            <a:avLst/>
          </a:prstGeom>
        </p:spPr>
        <p:txBody>
          <a:bodyPr vert="horz" lIns="0" tIns="47019" rIns="92839" bIns="47019" rtlCol="0" anchor="b"/>
          <a:lstStyle>
            <a:lvl1pPr algn="l">
              <a:buNone/>
              <a:defRPr sz="700">
                <a:solidFill>
                  <a:srgbClr val="555555"/>
                </a:solidFill>
                <a:latin typeface="Arial"/>
                <a:cs typeface="Arial"/>
              </a:defRPr>
            </a:lvl1pPr>
          </a:lstStyle>
          <a:p>
            <a:r>
              <a:rPr lang="en-US" dirty="0"/>
              <a:t>1. xxx 2. xxx 3. xxx Notes: xxx Source: xxx</a:t>
            </a:r>
          </a:p>
        </p:txBody>
      </p:sp>
      <p:sp>
        <p:nvSpPr>
          <p:cNvPr id="11" name="Date Placeholder 1"/>
          <p:cNvSpPr>
            <a:spLocks noGrp="1"/>
          </p:cNvSpPr>
          <p:nvPr>
            <p:ph type="dt" sz="half" idx="2"/>
          </p:nvPr>
        </p:nvSpPr>
        <p:spPr>
          <a:xfrm>
            <a:off x="447677" y="6523367"/>
            <a:ext cx="2241551" cy="365125"/>
          </a:xfrm>
          <a:prstGeom prst="rect">
            <a:avLst/>
          </a:prstGeom>
        </p:spPr>
        <p:txBody>
          <a:bodyPr vert="horz" lIns="0" tIns="45720" rIns="0" bIns="45720" rtlCol="0" anchor="ctr"/>
          <a:lstStyle>
            <a:lvl1pPr algn="l">
              <a:defRPr sz="800">
                <a:solidFill>
                  <a:schemeClr val="tx1"/>
                </a:solidFill>
              </a:defRPr>
            </a:lvl1pPr>
          </a:lstStyle>
          <a:p>
            <a:endParaRPr lang="en-US" dirty="0">
              <a:solidFill>
                <a:srgbClr val="555555"/>
              </a:solidFill>
            </a:endParaRPr>
          </a:p>
        </p:txBody>
      </p:sp>
      <p:sp>
        <p:nvSpPr>
          <p:cNvPr id="6" name="Slide Number Placeholder 2"/>
          <p:cNvSpPr>
            <a:spLocks noGrp="1"/>
          </p:cNvSpPr>
          <p:nvPr>
            <p:ph type="sldNum" sz="quarter" idx="4"/>
          </p:nvPr>
        </p:nvSpPr>
        <p:spPr>
          <a:xfrm>
            <a:off x="6915838" y="6528130"/>
            <a:ext cx="2241551" cy="365125"/>
          </a:xfrm>
          <a:prstGeom prst="rect">
            <a:avLst/>
          </a:prstGeom>
        </p:spPr>
        <p:txBody>
          <a:bodyPr vert="horz" lIns="0" tIns="45720" rIns="0" bIns="45720" rtlCol="0" anchor="ctr"/>
          <a:lstStyle>
            <a:lvl1pPr algn="r">
              <a:defRPr sz="800">
                <a:solidFill>
                  <a:schemeClr val="tx1"/>
                </a:solidFill>
              </a:defRPr>
            </a:lvl1pPr>
          </a:lstStyle>
          <a:p>
            <a:fld id="{E334C435-3550-4B40-8E5D-E5DFB00ACBB8}" type="slidenum">
              <a:rPr lang="en-US" smtClean="0">
                <a:solidFill>
                  <a:srgbClr val="555555"/>
                </a:solidFill>
              </a:rPr>
              <a:pPr/>
              <a:t>‹#›</a:t>
            </a:fld>
            <a:endParaRPr lang="en-US">
              <a:solidFill>
                <a:srgbClr val="555555"/>
              </a:solidFill>
            </a:endParaRPr>
          </a:p>
        </p:txBody>
      </p:sp>
    </p:spTree>
    <p:extLst>
      <p:ext uri="{BB962C8B-B14F-4D97-AF65-F5344CB8AC3E}">
        <p14:creationId xmlns:p14="http://schemas.microsoft.com/office/powerpoint/2010/main" val="25623281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ig Idea">
    <p:spTree>
      <p:nvGrpSpPr>
        <p:cNvPr id="1" name=""/>
        <p:cNvGrpSpPr/>
        <p:nvPr/>
      </p:nvGrpSpPr>
      <p:grpSpPr>
        <a:xfrm>
          <a:off x="0" y="0"/>
          <a:ext cx="0" cy="0"/>
          <a:chOff x="0" y="0"/>
          <a:chExt cx="0" cy="0"/>
        </a:xfrm>
      </p:grpSpPr>
      <p:pic>
        <p:nvPicPr>
          <p:cNvPr id="13" name="Picture 12" descr="rule.png"/>
          <p:cNvPicPr>
            <a:picLocks noChangeAspect="1"/>
          </p:cNvPicPr>
          <p:nvPr userDrawn="1"/>
        </p:nvPicPr>
        <p:blipFill>
          <a:blip r:embed="rId2"/>
          <a:stretch>
            <a:fillRect/>
          </a:stretch>
        </p:blipFill>
        <p:spPr>
          <a:xfrm>
            <a:off x="9477" y="881659"/>
            <a:ext cx="9601200" cy="88723"/>
          </a:xfrm>
          <a:prstGeom prst="rect">
            <a:avLst/>
          </a:prstGeom>
        </p:spPr>
      </p:pic>
      <p:sp>
        <p:nvSpPr>
          <p:cNvPr id="12" name="TextBox 11"/>
          <p:cNvSpPr txBox="1"/>
          <p:nvPr userDrawn="1"/>
        </p:nvSpPr>
        <p:spPr>
          <a:xfrm>
            <a:off x="3429000" y="6594213"/>
            <a:ext cx="2743200" cy="218067"/>
          </a:xfrm>
          <a:prstGeom prst="rect">
            <a:avLst/>
          </a:prstGeom>
          <a:noFill/>
        </p:spPr>
        <p:txBody>
          <a:bodyPr wrap="square" lIns="94037" tIns="47019" rIns="94037" bIns="47019" rtlCol="0" anchor="b">
            <a:spAutoFit/>
          </a:bodyPr>
          <a:lstStyle/>
          <a:p>
            <a:pPr algn="ctr"/>
            <a:r>
              <a:rPr lang="en-US" sz="800" dirty="0" smtClean="0">
                <a:solidFill>
                  <a:schemeClr val="tx1"/>
                </a:solidFill>
                <a:ea typeface="Arial" charset="0"/>
                <a:cs typeface="Arial" charset="0"/>
              </a:rPr>
              <a:t>© 2015 Hilton Worldwide Confidential and Proprietary</a:t>
            </a:r>
            <a:endParaRPr lang="en-US" sz="800" dirty="0">
              <a:solidFill>
                <a:schemeClr val="tx1"/>
              </a:solidFill>
              <a:ea typeface="Arial" charset="0"/>
              <a:cs typeface="Arial" charset="0"/>
            </a:endParaRPr>
          </a:p>
        </p:txBody>
      </p:sp>
      <p:sp>
        <p:nvSpPr>
          <p:cNvPr id="16" name="Slide Number Placeholder 2"/>
          <p:cNvSpPr>
            <a:spLocks noGrp="1"/>
          </p:cNvSpPr>
          <p:nvPr>
            <p:ph type="sldNum" sz="quarter" idx="4"/>
          </p:nvPr>
        </p:nvSpPr>
        <p:spPr>
          <a:xfrm>
            <a:off x="6915839" y="6528126"/>
            <a:ext cx="2241550" cy="365125"/>
          </a:xfrm>
          <a:prstGeom prst="rect">
            <a:avLst/>
          </a:prstGeom>
        </p:spPr>
        <p:txBody>
          <a:bodyPr vert="horz" lIns="0" tIns="45720" rIns="0" bIns="45720" rtlCol="0" anchor="ctr"/>
          <a:lstStyle>
            <a:lvl1pPr algn="r">
              <a:defRPr sz="800">
                <a:solidFill>
                  <a:schemeClr val="tx1"/>
                </a:solidFill>
              </a:defRPr>
            </a:lvl1pPr>
          </a:lstStyle>
          <a:p>
            <a:fld id="{E334C435-3550-4B40-8E5D-E5DFB00ACBB8}" type="slidenum">
              <a:rPr lang="en-US" smtClean="0"/>
              <a:pPr/>
              <a:t>‹#›</a:t>
            </a:fld>
            <a:endParaRPr lang="en-US" dirty="0"/>
          </a:p>
        </p:txBody>
      </p:sp>
      <p:sp>
        <p:nvSpPr>
          <p:cNvPr id="17" name="Date Placeholder 1"/>
          <p:cNvSpPr>
            <a:spLocks noGrp="1"/>
          </p:cNvSpPr>
          <p:nvPr>
            <p:ph type="dt" sz="half" idx="2"/>
          </p:nvPr>
        </p:nvSpPr>
        <p:spPr>
          <a:xfrm>
            <a:off x="447675" y="6523363"/>
            <a:ext cx="2241550" cy="365125"/>
          </a:xfrm>
          <a:prstGeom prst="rect">
            <a:avLst/>
          </a:prstGeom>
        </p:spPr>
        <p:txBody>
          <a:bodyPr vert="horz" lIns="0" tIns="45720" rIns="0" bIns="45720" rtlCol="0" anchor="ctr"/>
          <a:lstStyle>
            <a:lvl1pPr algn="l">
              <a:defRPr sz="800">
                <a:solidFill>
                  <a:schemeClr val="tx1"/>
                </a:solidFill>
              </a:defRPr>
            </a:lvl1pPr>
          </a:lstStyle>
          <a:p>
            <a:endParaRPr lang="en-US" dirty="0"/>
          </a:p>
        </p:txBody>
      </p:sp>
      <p:sp>
        <p:nvSpPr>
          <p:cNvPr id="8" name="Title 1"/>
          <p:cNvSpPr>
            <a:spLocks noGrp="1"/>
          </p:cNvSpPr>
          <p:nvPr>
            <p:ph type="ctrTitle"/>
          </p:nvPr>
        </p:nvSpPr>
        <p:spPr>
          <a:xfrm>
            <a:off x="447676" y="2377440"/>
            <a:ext cx="8695944" cy="788045"/>
          </a:xfrm>
          <a:prstGeom prst="rect">
            <a:avLst/>
          </a:prstGeom>
        </p:spPr>
        <p:txBody>
          <a:bodyPr anchor="b">
            <a:noAutofit/>
          </a:bodyPr>
          <a:lstStyle>
            <a:lvl1pPr>
              <a:defRPr sz="2600">
                <a:solidFill>
                  <a:schemeClr val="tx2"/>
                </a:solidFill>
              </a:defRPr>
            </a:lvl1pPr>
          </a:lstStyle>
          <a:p>
            <a:r>
              <a:rPr lang="en-US" smtClean="0"/>
              <a:t>Click to edit Master title style</a:t>
            </a:r>
            <a:endParaRPr lang="en-US" dirty="0"/>
          </a:p>
        </p:txBody>
      </p:sp>
      <p:pic>
        <p:nvPicPr>
          <p:cNvPr id="9" name="Picture 8" descr="HWW_logo.png"/>
          <p:cNvPicPr>
            <a:picLocks noChangeAspect="1"/>
          </p:cNvPicPr>
          <p:nvPr userDrawn="1"/>
        </p:nvPicPr>
        <p:blipFill>
          <a:blip r:embed="rId3"/>
          <a:stretch>
            <a:fillRect/>
          </a:stretch>
        </p:blipFill>
        <p:spPr>
          <a:xfrm>
            <a:off x="7911043" y="215447"/>
            <a:ext cx="1163107" cy="423579"/>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aphics ">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1692013" y="4114575"/>
            <a:ext cx="638751" cy="451521"/>
          </a:xfrm>
          <a:prstGeom prst="rect">
            <a:avLst/>
          </a:prstGeom>
          <a:noFill/>
          <a:ln w="12700">
            <a:noFill/>
            <a:miter lim="800000"/>
            <a:headEnd/>
            <a:tailEnd/>
          </a:ln>
        </p:spPr>
        <p:txBody>
          <a:bodyPr wrap="none" lIns="94037" tIns="94037" rIns="94037" bIns="94037" anchor="ctr">
            <a:prstTxWarp prst="textNoShape">
              <a:avLst/>
            </a:prstTxWarp>
            <a:spAutoFit/>
          </a:bodyPr>
          <a:lstStyle/>
          <a:p>
            <a:pPr eaLnBrk="0" hangingPunct="0">
              <a:spcBef>
                <a:spcPct val="0"/>
              </a:spcBef>
            </a:pPr>
            <a:r>
              <a:rPr lang="en-US" sz="1700">
                <a:solidFill>
                  <a:srgbClr val="555555"/>
                </a:solidFill>
                <a:ea typeface="Arial" charset="0"/>
                <a:cs typeface="Arial" charset="0"/>
              </a:rPr>
              <a:t>Pros</a:t>
            </a:r>
          </a:p>
        </p:txBody>
      </p:sp>
      <p:sp>
        <p:nvSpPr>
          <p:cNvPr id="7" name="Rectangle 6"/>
          <p:cNvSpPr>
            <a:spLocks noChangeArrowheads="1"/>
          </p:cNvSpPr>
          <p:nvPr userDrawn="1"/>
        </p:nvSpPr>
        <p:spPr bwMode="auto">
          <a:xfrm>
            <a:off x="1692012" y="3368446"/>
            <a:ext cx="699666" cy="451521"/>
          </a:xfrm>
          <a:prstGeom prst="rect">
            <a:avLst/>
          </a:prstGeom>
          <a:noFill/>
          <a:ln w="12700">
            <a:noFill/>
            <a:miter lim="800000"/>
            <a:headEnd/>
            <a:tailEnd/>
          </a:ln>
        </p:spPr>
        <p:txBody>
          <a:bodyPr wrap="none" lIns="94037" tIns="94037" rIns="94037" bIns="94037" anchor="ctr">
            <a:prstTxWarp prst="textNoShape">
              <a:avLst/>
            </a:prstTxWarp>
            <a:spAutoFit/>
          </a:bodyPr>
          <a:lstStyle/>
          <a:p>
            <a:pPr eaLnBrk="0" hangingPunct="0">
              <a:spcBef>
                <a:spcPct val="0"/>
              </a:spcBef>
            </a:pPr>
            <a:r>
              <a:rPr lang="en-US" sz="1700">
                <a:solidFill>
                  <a:srgbClr val="555555"/>
                </a:solidFill>
                <a:ea typeface="Arial" charset="0"/>
                <a:cs typeface="Arial" charset="0"/>
              </a:rPr>
              <a:t>Cons</a:t>
            </a:r>
          </a:p>
        </p:txBody>
      </p:sp>
      <p:sp>
        <p:nvSpPr>
          <p:cNvPr id="8" name="Rectangle 7"/>
          <p:cNvSpPr>
            <a:spLocks noChangeArrowheads="1"/>
          </p:cNvSpPr>
          <p:nvPr userDrawn="1"/>
        </p:nvSpPr>
        <p:spPr bwMode="auto">
          <a:xfrm>
            <a:off x="1770356" y="2574243"/>
            <a:ext cx="580980" cy="451521"/>
          </a:xfrm>
          <a:prstGeom prst="rect">
            <a:avLst/>
          </a:prstGeom>
          <a:noFill/>
          <a:ln w="12700">
            <a:noFill/>
            <a:miter lim="800000"/>
            <a:headEnd/>
            <a:tailEnd/>
          </a:ln>
        </p:spPr>
        <p:txBody>
          <a:bodyPr wrap="none" lIns="94037" tIns="94037" rIns="94037" bIns="94037" anchor="ctr">
            <a:prstTxWarp prst="textNoShape">
              <a:avLst/>
            </a:prstTxWarp>
            <a:spAutoFit/>
          </a:bodyPr>
          <a:lstStyle/>
          <a:p>
            <a:pPr eaLnBrk="0" hangingPunct="0">
              <a:spcBef>
                <a:spcPct val="0"/>
              </a:spcBef>
            </a:pPr>
            <a:r>
              <a:rPr lang="en-US" sz="1700">
                <a:solidFill>
                  <a:srgbClr val="555555"/>
                </a:solidFill>
                <a:ea typeface="Arial" charset="0"/>
                <a:cs typeface="Arial" charset="0"/>
              </a:rPr>
              <a:t>Tick</a:t>
            </a:r>
          </a:p>
        </p:txBody>
      </p:sp>
      <p:sp>
        <p:nvSpPr>
          <p:cNvPr id="9" name="Rectangle 8"/>
          <p:cNvSpPr>
            <a:spLocks noChangeArrowheads="1"/>
          </p:cNvSpPr>
          <p:nvPr userDrawn="1"/>
        </p:nvSpPr>
        <p:spPr bwMode="auto">
          <a:xfrm>
            <a:off x="1770356" y="1812242"/>
            <a:ext cx="758977" cy="451521"/>
          </a:xfrm>
          <a:prstGeom prst="rect">
            <a:avLst/>
          </a:prstGeom>
          <a:noFill/>
          <a:ln w="12700">
            <a:noFill/>
            <a:miter lim="800000"/>
            <a:headEnd/>
            <a:tailEnd/>
          </a:ln>
        </p:spPr>
        <p:txBody>
          <a:bodyPr wrap="none" lIns="94037" tIns="94037" rIns="94037" bIns="94037" anchor="ctr">
            <a:prstTxWarp prst="textNoShape">
              <a:avLst/>
            </a:prstTxWarp>
            <a:spAutoFit/>
          </a:bodyPr>
          <a:lstStyle/>
          <a:p>
            <a:pPr eaLnBrk="0" hangingPunct="0">
              <a:spcBef>
                <a:spcPct val="0"/>
              </a:spcBef>
            </a:pPr>
            <a:r>
              <a:rPr lang="en-US" sz="1700">
                <a:solidFill>
                  <a:srgbClr val="555555"/>
                </a:solidFill>
                <a:ea typeface="Arial" charset="0"/>
                <a:cs typeface="Arial" charset="0"/>
              </a:rPr>
              <a:t>Cross</a:t>
            </a:r>
          </a:p>
        </p:txBody>
      </p:sp>
      <p:sp>
        <p:nvSpPr>
          <p:cNvPr id="10" name="Freeform 9"/>
          <p:cNvSpPr>
            <a:spLocks/>
          </p:cNvSpPr>
          <p:nvPr userDrawn="1"/>
        </p:nvSpPr>
        <p:spPr bwMode="auto">
          <a:xfrm>
            <a:off x="717427" y="1902055"/>
            <a:ext cx="308965" cy="365552"/>
          </a:xfrm>
          <a:custGeom>
            <a:avLst/>
            <a:gdLst>
              <a:gd name="T0" fmla="*/ 12982516 w 324"/>
              <a:gd name="T1" fmla="*/ 587663423 h 403"/>
              <a:gd name="T2" fmla="*/ 206104929 w 324"/>
              <a:gd name="T3" fmla="*/ 336731951 h 403"/>
              <a:gd name="T4" fmla="*/ 136320879 w 324"/>
              <a:gd name="T5" fmla="*/ 53423948 h 403"/>
              <a:gd name="T6" fmla="*/ 207727903 w 324"/>
              <a:gd name="T7" fmla="*/ 30759358 h 403"/>
              <a:gd name="T8" fmla="*/ 284002574 w 324"/>
              <a:gd name="T9" fmla="*/ 234741935 h 403"/>
              <a:gd name="T10" fmla="*/ 470633092 w 324"/>
              <a:gd name="T11" fmla="*/ 43710734 h 403"/>
              <a:gd name="T12" fmla="*/ 525810378 w 324"/>
              <a:gd name="T13" fmla="*/ 101991288 h 403"/>
              <a:gd name="T14" fmla="*/ 344048782 w 324"/>
              <a:gd name="T15" fmla="*/ 349683326 h 403"/>
              <a:gd name="T16" fmla="*/ 434928943 w 324"/>
              <a:gd name="T17" fmla="*/ 584425261 h 403"/>
              <a:gd name="T18" fmla="*/ 389489499 w 324"/>
              <a:gd name="T19" fmla="*/ 629754440 h 403"/>
              <a:gd name="T20" fmla="*/ 249922673 w 324"/>
              <a:gd name="T21" fmla="*/ 453293059 h 403"/>
              <a:gd name="T22" fmla="*/ 61669181 w 324"/>
              <a:gd name="T23" fmla="*/ 652419029 h 403"/>
              <a:gd name="T24" fmla="*/ 12982516 w 324"/>
              <a:gd name="T25" fmla="*/ 587663423 h 4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4"/>
              <a:gd name="T40" fmla="*/ 0 h 403"/>
              <a:gd name="T41" fmla="*/ 324 w 324"/>
              <a:gd name="T42" fmla="*/ 403 h 4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4" h="403">
                <a:moveTo>
                  <a:pt x="8" y="363"/>
                </a:moveTo>
                <a:cubicBezTo>
                  <a:pt x="8" y="363"/>
                  <a:pt x="49" y="278"/>
                  <a:pt x="127" y="208"/>
                </a:cubicBezTo>
                <a:cubicBezTo>
                  <a:pt x="87" y="122"/>
                  <a:pt x="84" y="64"/>
                  <a:pt x="84" y="33"/>
                </a:cubicBezTo>
                <a:cubicBezTo>
                  <a:pt x="84" y="2"/>
                  <a:pt x="113" y="0"/>
                  <a:pt x="128" y="19"/>
                </a:cubicBezTo>
                <a:cubicBezTo>
                  <a:pt x="128" y="19"/>
                  <a:pt x="141" y="89"/>
                  <a:pt x="175" y="145"/>
                </a:cubicBezTo>
                <a:cubicBezTo>
                  <a:pt x="250" y="52"/>
                  <a:pt x="290" y="27"/>
                  <a:pt x="290" y="27"/>
                </a:cubicBezTo>
                <a:cubicBezTo>
                  <a:pt x="320" y="35"/>
                  <a:pt x="324" y="63"/>
                  <a:pt x="324" y="63"/>
                </a:cubicBezTo>
                <a:cubicBezTo>
                  <a:pt x="311" y="95"/>
                  <a:pt x="259" y="124"/>
                  <a:pt x="212" y="216"/>
                </a:cubicBezTo>
                <a:cubicBezTo>
                  <a:pt x="203" y="266"/>
                  <a:pt x="263" y="330"/>
                  <a:pt x="268" y="361"/>
                </a:cubicBezTo>
                <a:cubicBezTo>
                  <a:pt x="256" y="377"/>
                  <a:pt x="260" y="377"/>
                  <a:pt x="240" y="389"/>
                </a:cubicBezTo>
                <a:cubicBezTo>
                  <a:pt x="240" y="389"/>
                  <a:pt x="188" y="340"/>
                  <a:pt x="154" y="280"/>
                </a:cubicBezTo>
                <a:cubicBezTo>
                  <a:pt x="113" y="315"/>
                  <a:pt x="102" y="339"/>
                  <a:pt x="38" y="403"/>
                </a:cubicBezTo>
                <a:cubicBezTo>
                  <a:pt x="38" y="403"/>
                  <a:pt x="0" y="401"/>
                  <a:pt x="8" y="363"/>
                </a:cubicBezTo>
                <a:close/>
              </a:path>
            </a:pathLst>
          </a:custGeom>
          <a:solidFill>
            <a:srgbClr val="8A3F35"/>
          </a:solidFill>
          <a:ln w="12700">
            <a:solidFill>
              <a:srgbClr val="8A4435"/>
            </a:solidFill>
            <a:round/>
            <a:headEnd/>
            <a:tailEnd/>
          </a:ln>
        </p:spPr>
        <p:txBody>
          <a:bodyPr wrap="none" lIns="94037" tIns="94037" rIns="94037" bIns="94037" anchor="ctr">
            <a:prstTxWarp prst="textNoShape">
              <a:avLst/>
            </a:prstTxWarp>
          </a:bodyPr>
          <a:lstStyle/>
          <a:p>
            <a:endParaRPr lang="en-US">
              <a:solidFill>
                <a:srgbClr val="555555"/>
              </a:solidFill>
            </a:endParaRPr>
          </a:p>
        </p:txBody>
      </p:sp>
      <p:sp>
        <p:nvSpPr>
          <p:cNvPr id="11" name="Freeform 10"/>
          <p:cNvSpPr>
            <a:spLocks/>
          </p:cNvSpPr>
          <p:nvPr userDrawn="1"/>
        </p:nvSpPr>
        <p:spPr bwMode="auto">
          <a:xfrm>
            <a:off x="715509" y="2574714"/>
            <a:ext cx="302803" cy="310881"/>
          </a:xfrm>
          <a:custGeom>
            <a:avLst/>
            <a:gdLst>
              <a:gd name="T0" fmla="*/ 3235469 w 352"/>
              <a:gd name="T1" fmla="*/ 425805600 h 380"/>
              <a:gd name="T2" fmla="*/ 126164226 w 352"/>
              <a:gd name="T3" fmla="*/ 612902000 h 380"/>
              <a:gd name="T4" fmla="*/ 213507908 w 352"/>
              <a:gd name="T5" fmla="*/ 609676200 h 380"/>
              <a:gd name="T6" fmla="*/ 569354846 w 352"/>
              <a:gd name="T7" fmla="*/ 41935400 h 380"/>
              <a:gd name="T8" fmla="*/ 478775694 w 352"/>
              <a:gd name="T9" fmla="*/ 22580600 h 380"/>
              <a:gd name="T10" fmla="*/ 164983499 w 352"/>
              <a:gd name="T11" fmla="*/ 490321600 h 380"/>
              <a:gd name="T12" fmla="*/ 45290211 w 352"/>
              <a:gd name="T13" fmla="*/ 390321800 h 380"/>
              <a:gd name="T14" fmla="*/ 3235469 w 352"/>
              <a:gd name="T15" fmla="*/ 425805600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829155"/>
          </a:solidFill>
          <a:ln w="38100" cmpd="sng">
            <a:solidFill>
              <a:srgbClr val="829155"/>
            </a:solidFill>
            <a:round/>
            <a:headEnd/>
            <a:tailEnd/>
          </a:ln>
        </p:spPr>
        <p:txBody>
          <a:bodyPr lIns="94037" tIns="94037" rIns="94037" bIns="94037" anchor="ctr">
            <a:prstTxWarp prst="textNoShape">
              <a:avLst/>
            </a:prstTxWarp>
          </a:bodyPr>
          <a:lstStyle/>
          <a:p>
            <a:endParaRPr lang="en-US">
              <a:solidFill>
                <a:srgbClr val="555555"/>
              </a:solidFill>
            </a:endParaRPr>
          </a:p>
        </p:txBody>
      </p:sp>
      <p:sp>
        <p:nvSpPr>
          <p:cNvPr id="12" name="Freeform 11"/>
          <p:cNvSpPr>
            <a:spLocks/>
          </p:cNvSpPr>
          <p:nvPr userDrawn="1"/>
        </p:nvSpPr>
        <p:spPr bwMode="auto">
          <a:xfrm>
            <a:off x="696717" y="4163999"/>
            <a:ext cx="333715" cy="324097"/>
          </a:xfrm>
          <a:custGeom>
            <a:avLst/>
            <a:gdLst>
              <a:gd name="T0" fmla="*/ 0 w 379"/>
              <a:gd name="T1" fmla="*/ 232857782 h 387"/>
              <a:gd name="T2" fmla="*/ 235106421 w 379"/>
              <a:gd name="T3" fmla="*/ 232857782 h 387"/>
              <a:gd name="T4" fmla="*/ 235106421 w 379"/>
              <a:gd name="T5" fmla="*/ 0 h 387"/>
              <a:gd name="T6" fmla="*/ 385899184 w 379"/>
              <a:gd name="T7" fmla="*/ 0 h 387"/>
              <a:gd name="T8" fmla="*/ 385899184 w 379"/>
              <a:gd name="T9" fmla="*/ 232857782 h 387"/>
              <a:gd name="T10" fmla="*/ 614519156 w 379"/>
              <a:gd name="T11" fmla="*/ 232857782 h 387"/>
              <a:gd name="T12" fmla="*/ 614519156 w 379"/>
              <a:gd name="T13" fmla="*/ 396182243 h 387"/>
              <a:gd name="T14" fmla="*/ 384276935 w 379"/>
              <a:gd name="T15" fmla="*/ 396182243 h 387"/>
              <a:gd name="T16" fmla="*/ 384276935 w 379"/>
              <a:gd name="T17" fmla="*/ 625806242 h 387"/>
              <a:gd name="T18" fmla="*/ 228619972 w 379"/>
              <a:gd name="T19" fmla="*/ 625806242 h 387"/>
              <a:gd name="T20" fmla="*/ 228619972 w 379"/>
              <a:gd name="T21" fmla="*/ 392948460 h 387"/>
              <a:gd name="T22" fmla="*/ 0 w 379"/>
              <a:gd name="T23" fmla="*/ 392948460 h 387"/>
              <a:gd name="T24" fmla="*/ 0 w 379"/>
              <a:gd name="T25" fmla="*/ 232857782 h 3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9"/>
              <a:gd name="T40" fmla="*/ 0 h 387"/>
              <a:gd name="T41" fmla="*/ 379 w 379"/>
              <a:gd name="T42" fmla="*/ 387 h 3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9" h="387">
                <a:moveTo>
                  <a:pt x="0" y="144"/>
                </a:moveTo>
                <a:lnTo>
                  <a:pt x="145" y="144"/>
                </a:lnTo>
                <a:lnTo>
                  <a:pt x="145" y="0"/>
                </a:lnTo>
                <a:lnTo>
                  <a:pt x="238" y="0"/>
                </a:lnTo>
                <a:lnTo>
                  <a:pt x="238" y="144"/>
                </a:lnTo>
                <a:lnTo>
                  <a:pt x="379" y="144"/>
                </a:lnTo>
                <a:lnTo>
                  <a:pt x="379" y="245"/>
                </a:lnTo>
                <a:lnTo>
                  <a:pt x="237" y="245"/>
                </a:lnTo>
                <a:lnTo>
                  <a:pt x="237" y="387"/>
                </a:lnTo>
                <a:lnTo>
                  <a:pt x="141" y="387"/>
                </a:lnTo>
                <a:lnTo>
                  <a:pt x="141" y="243"/>
                </a:lnTo>
                <a:lnTo>
                  <a:pt x="0" y="243"/>
                </a:lnTo>
                <a:lnTo>
                  <a:pt x="0" y="144"/>
                </a:lnTo>
                <a:close/>
              </a:path>
            </a:pathLst>
          </a:custGeom>
          <a:solidFill>
            <a:srgbClr val="829155"/>
          </a:solidFill>
          <a:ln w="9525">
            <a:solidFill>
              <a:srgbClr val="829155"/>
            </a:solidFill>
            <a:round/>
            <a:headEnd/>
            <a:tailEnd/>
          </a:ln>
        </p:spPr>
        <p:txBody>
          <a:bodyPr lIns="94037" tIns="94037" rIns="94037" bIns="94037" anchor="ctr">
            <a:prstTxWarp prst="textNoShape">
              <a:avLst/>
            </a:prstTxWarp>
          </a:bodyPr>
          <a:lstStyle/>
          <a:p>
            <a:endParaRPr lang="en-US">
              <a:solidFill>
                <a:srgbClr val="555555"/>
              </a:solidFill>
            </a:endParaRPr>
          </a:p>
        </p:txBody>
      </p:sp>
      <p:sp>
        <p:nvSpPr>
          <p:cNvPr id="13" name="Freeform 12"/>
          <p:cNvSpPr>
            <a:spLocks/>
          </p:cNvSpPr>
          <p:nvPr userDrawn="1"/>
        </p:nvSpPr>
        <p:spPr bwMode="auto">
          <a:xfrm>
            <a:off x="681262" y="3548641"/>
            <a:ext cx="361295" cy="92725"/>
          </a:xfrm>
          <a:custGeom>
            <a:avLst/>
            <a:gdLst>
              <a:gd name="T0" fmla="*/ 0 w 384"/>
              <a:gd name="T1" fmla="*/ 0 h 103"/>
              <a:gd name="T2" fmla="*/ 622583600 w 384"/>
              <a:gd name="T3" fmla="*/ 0 h 103"/>
              <a:gd name="T4" fmla="*/ 622583600 w 384"/>
              <a:gd name="T5" fmla="*/ 168558138 h 103"/>
              <a:gd name="T6" fmla="*/ 0 w 384"/>
              <a:gd name="T7" fmla="*/ 166921974 h 103"/>
              <a:gd name="T8" fmla="*/ 0 w 384"/>
              <a:gd name="T9" fmla="*/ 0 h 103"/>
              <a:gd name="T10" fmla="*/ 0 60000 65536"/>
              <a:gd name="T11" fmla="*/ 0 60000 65536"/>
              <a:gd name="T12" fmla="*/ 0 60000 65536"/>
              <a:gd name="T13" fmla="*/ 0 60000 65536"/>
              <a:gd name="T14" fmla="*/ 0 60000 65536"/>
              <a:gd name="T15" fmla="*/ 0 w 384"/>
              <a:gd name="T16" fmla="*/ 0 h 103"/>
              <a:gd name="T17" fmla="*/ 384 w 384"/>
              <a:gd name="T18" fmla="*/ 103 h 103"/>
            </a:gdLst>
            <a:ahLst/>
            <a:cxnLst>
              <a:cxn ang="T10">
                <a:pos x="T0" y="T1"/>
              </a:cxn>
              <a:cxn ang="T11">
                <a:pos x="T2" y="T3"/>
              </a:cxn>
              <a:cxn ang="T12">
                <a:pos x="T4" y="T5"/>
              </a:cxn>
              <a:cxn ang="T13">
                <a:pos x="T6" y="T7"/>
              </a:cxn>
              <a:cxn ang="T14">
                <a:pos x="T8" y="T9"/>
              </a:cxn>
            </a:cxnLst>
            <a:rect l="T15" t="T16" r="T17" b="T18"/>
            <a:pathLst>
              <a:path w="384" h="103">
                <a:moveTo>
                  <a:pt x="0" y="0"/>
                </a:moveTo>
                <a:lnTo>
                  <a:pt x="384" y="0"/>
                </a:lnTo>
                <a:lnTo>
                  <a:pt x="384" y="103"/>
                </a:lnTo>
                <a:lnTo>
                  <a:pt x="0" y="102"/>
                </a:lnTo>
                <a:lnTo>
                  <a:pt x="0" y="0"/>
                </a:lnTo>
                <a:close/>
              </a:path>
            </a:pathLst>
          </a:custGeom>
          <a:solidFill>
            <a:srgbClr val="8A3F35"/>
          </a:solidFill>
          <a:ln w="9525">
            <a:solidFill>
              <a:srgbClr val="8A3F35"/>
            </a:solidFill>
            <a:round/>
            <a:headEnd/>
            <a:tailEnd type="none" w="lg" len="lg"/>
          </a:ln>
        </p:spPr>
        <p:txBody>
          <a:bodyPr lIns="94037" tIns="94037" rIns="94037" bIns="94037" anchor="ctr">
            <a:prstTxWarp prst="textNoShape">
              <a:avLst/>
            </a:prstTxWarp>
          </a:bodyPr>
          <a:lstStyle/>
          <a:p>
            <a:endParaRPr lang="en-US">
              <a:solidFill>
                <a:srgbClr val="555555"/>
              </a:solidFill>
            </a:endParaRPr>
          </a:p>
        </p:txBody>
      </p:sp>
      <p:sp>
        <p:nvSpPr>
          <p:cNvPr id="14" name="Rectangle 8"/>
          <p:cNvSpPr>
            <a:spLocks noChangeArrowheads="1"/>
          </p:cNvSpPr>
          <p:nvPr userDrawn="1"/>
        </p:nvSpPr>
        <p:spPr bwMode="auto">
          <a:xfrm>
            <a:off x="4075950" y="1454019"/>
            <a:ext cx="1393766" cy="451521"/>
          </a:xfrm>
          <a:prstGeom prst="rect">
            <a:avLst/>
          </a:prstGeom>
          <a:noFill/>
          <a:ln w="12700">
            <a:noFill/>
            <a:miter lim="800000"/>
            <a:headEnd/>
            <a:tailEnd/>
          </a:ln>
        </p:spPr>
        <p:txBody>
          <a:bodyPr wrap="none" lIns="94037" tIns="94037" rIns="94037" bIns="94037" anchor="ctr">
            <a:prstTxWarp prst="textNoShape">
              <a:avLst/>
            </a:prstTxWarp>
            <a:spAutoFit/>
          </a:bodyPr>
          <a:lstStyle/>
          <a:p>
            <a:pPr eaLnBrk="0" hangingPunct="0">
              <a:spcBef>
                <a:spcPct val="0"/>
              </a:spcBef>
            </a:pPr>
            <a:r>
              <a:rPr lang="en-US" sz="1700" dirty="0">
                <a:solidFill>
                  <a:srgbClr val="555555"/>
                </a:solidFill>
                <a:ea typeface="Arial" charset="0"/>
                <a:cs typeface="Arial" charset="0"/>
              </a:rPr>
              <a:t>Bulleted text</a:t>
            </a:r>
          </a:p>
        </p:txBody>
      </p:sp>
      <p:sp>
        <p:nvSpPr>
          <p:cNvPr id="15" name="Freeform 29"/>
          <p:cNvSpPr>
            <a:spLocks/>
          </p:cNvSpPr>
          <p:nvPr userDrawn="1"/>
        </p:nvSpPr>
        <p:spPr bwMode="auto">
          <a:xfrm>
            <a:off x="6824354" y="1522870"/>
            <a:ext cx="2385298" cy="646113"/>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chemeClr val="tx2"/>
          </a:solidFill>
          <a:ln w="12700">
            <a:solidFill>
              <a:schemeClr val="tx2"/>
            </a:solidFill>
            <a:round/>
            <a:headEnd/>
            <a:tailEnd/>
          </a:ln>
        </p:spPr>
        <p:txBody>
          <a:bodyPr lIns="94037" tIns="94037" rIns="94037" bIns="94037" anchor="ctr">
            <a:prstTxWarp prst="textNoShape">
              <a:avLst/>
            </a:prstTxWarp>
          </a:bodyPr>
          <a:lstStyle/>
          <a:p>
            <a:pPr algn="ctr">
              <a:spcBef>
                <a:spcPct val="0"/>
              </a:spcBef>
            </a:pPr>
            <a:r>
              <a:rPr lang="en-US">
                <a:solidFill>
                  <a:srgbClr val="555555"/>
                </a:solidFill>
                <a:ea typeface="Arial" charset="0"/>
                <a:cs typeface="Arial" charset="0"/>
              </a:rPr>
              <a:t>Text</a:t>
            </a:r>
          </a:p>
        </p:txBody>
      </p:sp>
      <p:sp>
        <p:nvSpPr>
          <p:cNvPr id="16" name="Freeform 30"/>
          <p:cNvSpPr>
            <a:spLocks/>
          </p:cNvSpPr>
          <p:nvPr userDrawn="1"/>
        </p:nvSpPr>
        <p:spPr bwMode="auto">
          <a:xfrm>
            <a:off x="6824354" y="2624598"/>
            <a:ext cx="2385298" cy="646113"/>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chemeClr val="tx1"/>
          </a:solidFill>
          <a:ln w="9525">
            <a:solidFill>
              <a:schemeClr val="tx1"/>
            </a:solidFill>
            <a:round/>
            <a:headEnd/>
            <a:tailEnd/>
          </a:ln>
        </p:spPr>
        <p:txBody>
          <a:bodyPr lIns="94037" tIns="94037" rIns="94037" bIns="94037" anchor="ctr">
            <a:prstTxWarp prst="textNoShape">
              <a:avLst/>
            </a:prstTxWarp>
          </a:bodyPr>
          <a:lstStyle/>
          <a:p>
            <a:pPr algn="ctr">
              <a:spcBef>
                <a:spcPct val="0"/>
              </a:spcBef>
            </a:pPr>
            <a:r>
              <a:rPr lang="en-US">
                <a:solidFill>
                  <a:srgbClr val="555555"/>
                </a:solidFill>
                <a:ea typeface="Arial" charset="0"/>
                <a:cs typeface="Arial" charset="0"/>
              </a:rPr>
              <a:t>Text</a:t>
            </a:r>
          </a:p>
        </p:txBody>
      </p:sp>
      <p:sp>
        <p:nvSpPr>
          <p:cNvPr id="17" name="Freeform 30"/>
          <p:cNvSpPr>
            <a:spLocks/>
          </p:cNvSpPr>
          <p:nvPr userDrawn="1"/>
        </p:nvSpPr>
        <p:spPr bwMode="auto">
          <a:xfrm>
            <a:off x="6824354" y="3727906"/>
            <a:ext cx="2385298" cy="646112"/>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chemeClr val="accent4"/>
          </a:solidFill>
          <a:ln w="9525">
            <a:solidFill>
              <a:schemeClr val="accent4"/>
            </a:solidFill>
            <a:round/>
            <a:headEnd/>
            <a:tailEnd/>
          </a:ln>
        </p:spPr>
        <p:txBody>
          <a:bodyPr lIns="94037" tIns="94037" rIns="94037" bIns="94037" anchor="ctr">
            <a:prstTxWarp prst="textNoShape">
              <a:avLst/>
            </a:prstTxWarp>
          </a:bodyPr>
          <a:lstStyle/>
          <a:p>
            <a:pPr algn="ctr">
              <a:spcBef>
                <a:spcPct val="0"/>
              </a:spcBef>
            </a:pPr>
            <a:r>
              <a:rPr lang="en-US" dirty="0">
                <a:solidFill>
                  <a:srgbClr val="555555"/>
                </a:solidFill>
                <a:ea typeface="Arial" charset="0"/>
                <a:cs typeface="Arial" charset="0"/>
              </a:rPr>
              <a:t>Text</a:t>
            </a:r>
          </a:p>
        </p:txBody>
      </p:sp>
      <p:sp>
        <p:nvSpPr>
          <p:cNvPr id="18" name="Line 2"/>
          <p:cNvSpPr>
            <a:spLocks noChangeShapeType="1"/>
          </p:cNvSpPr>
          <p:nvPr userDrawn="1"/>
        </p:nvSpPr>
        <p:spPr bwMode="auto">
          <a:xfrm>
            <a:off x="631880" y="5232000"/>
            <a:ext cx="1330167" cy="0"/>
          </a:xfrm>
          <a:prstGeom prst="line">
            <a:avLst/>
          </a:prstGeom>
          <a:noFill/>
          <a:ln w="19050">
            <a:solidFill>
              <a:schemeClr val="bg2"/>
            </a:solidFill>
            <a:round/>
            <a:headEnd/>
            <a:tailEnd type="triangle" w="med" len="med"/>
          </a:ln>
        </p:spPr>
        <p:txBody>
          <a:bodyPr wrap="none" lIns="94037" tIns="47019" rIns="94037" bIns="47019" anchor="ctr">
            <a:prstTxWarp prst="textNoShape">
              <a:avLst/>
            </a:prstTxWarp>
          </a:bodyPr>
          <a:lstStyle/>
          <a:p>
            <a:endParaRPr lang="en-US">
              <a:solidFill>
                <a:srgbClr val="555555"/>
              </a:solidFill>
            </a:endParaRPr>
          </a:p>
        </p:txBody>
      </p:sp>
      <p:sp>
        <p:nvSpPr>
          <p:cNvPr id="19" name="Line 3"/>
          <p:cNvSpPr>
            <a:spLocks noChangeShapeType="1"/>
          </p:cNvSpPr>
          <p:nvPr userDrawn="1"/>
        </p:nvSpPr>
        <p:spPr bwMode="auto">
          <a:xfrm>
            <a:off x="631880" y="5608238"/>
            <a:ext cx="1330167" cy="0"/>
          </a:xfrm>
          <a:prstGeom prst="line">
            <a:avLst/>
          </a:prstGeom>
          <a:noFill/>
          <a:ln w="19050">
            <a:solidFill>
              <a:schemeClr val="bg2"/>
            </a:solidFill>
            <a:round/>
            <a:headEnd/>
            <a:tailEnd type="triangle" w="med" len="med"/>
          </a:ln>
        </p:spPr>
        <p:txBody>
          <a:bodyPr wrap="none" lIns="94037" tIns="47019" rIns="94037" bIns="47019" anchor="ctr">
            <a:prstTxWarp prst="textNoShape">
              <a:avLst/>
            </a:prstTxWarp>
          </a:bodyPr>
          <a:lstStyle/>
          <a:p>
            <a:endParaRPr lang="en-US">
              <a:solidFill>
                <a:srgbClr val="555555"/>
              </a:solidFill>
            </a:endParaRPr>
          </a:p>
        </p:txBody>
      </p:sp>
      <p:sp>
        <p:nvSpPr>
          <p:cNvPr id="20" name="Line 4"/>
          <p:cNvSpPr>
            <a:spLocks noChangeShapeType="1"/>
          </p:cNvSpPr>
          <p:nvPr userDrawn="1"/>
        </p:nvSpPr>
        <p:spPr bwMode="auto">
          <a:xfrm flipH="1">
            <a:off x="631880" y="5419325"/>
            <a:ext cx="1330167" cy="0"/>
          </a:xfrm>
          <a:prstGeom prst="line">
            <a:avLst/>
          </a:prstGeom>
          <a:noFill/>
          <a:ln w="19050">
            <a:solidFill>
              <a:schemeClr val="bg2"/>
            </a:solidFill>
            <a:round/>
            <a:headEnd/>
            <a:tailEnd type="triangle" w="med" len="med"/>
          </a:ln>
        </p:spPr>
        <p:txBody>
          <a:bodyPr wrap="none" lIns="94037" tIns="47019" rIns="94037" bIns="47019" anchor="ctr">
            <a:prstTxWarp prst="textNoShape">
              <a:avLst/>
            </a:prstTxWarp>
          </a:bodyPr>
          <a:lstStyle/>
          <a:p>
            <a:endParaRPr lang="en-US">
              <a:solidFill>
                <a:srgbClr val="555555"/>
              </a:solidFill>
            </a:endParaRPr>
          </a:p>
        </p:txBody>
      </p:sp>
      <p:sp>
        <p:nvSpPr>
          <p:cNvPr id="21" name="AutoShape 2"/>
          <p:cNvSpPr>
            <a:spLocks noChangeArrowheads="1"/>
          </p:cNvSpPr>
          <p:nvPr userDrawn="1"/>
        </p:nvSpPr>
        <p:spPr bwMode="gray">
          <a:xfrm>
            <a:off x="2438823" y="5172936"/>
            <a:ext cx="620078" cy="457200"/>
          </a:xfrm>
          <a:prstGeom prst="rightArrow">
            <a:avLst>
              <a:gd name="adj1" fmla="val 50000"/>
              <a:gd name="adj2" fmla="val 32292"/>
            </a:avLst>
          </a:prstGeom>
          <a:solidFill>
            <a:schemeClr val="bg2"/>
          </a:solidFill>
          <a:ln w="9525">
            <a:solidFill>
              <a:schemeClr val="bg2"/>
            </a:solidFill>
            <a:miter lim="800000"/>
            <a:headEnd/>
            <a:tailEnd/>
          </a:ln>
        </p:spPr>
        <p:txBody>
          <a:bodyPr wrap="none" lIns="94037" tIns="47019" rIns="94037" bIns="47019" anchor="ctr">
            <a:prstTxWarp prst="textNoShape">
              <a:avLst/>
            </a:prstTxWarp>
          </a:bodyPr>
          <a:lstStyle/>
          <a:p>
            <a:pPr algn="ctr">
              <a:spcBef>
                <a:spcPct val="0"/>
              </a:spcBef>
            </a:pPr>
            <a:endParaRPr lang="en-AU" b="1">
              <a:solidFill>
                <a:srgbClr val="555555"/>
              </a:solidFill>
              <a:ea typeface="Arial" charset="0"/>
              <a:cs typeface="Arial" charset="0"/>
            </a:endParaRPr>
          </a:p>
        </p:txBody>
      </p:sp>
      <p:sp>
        <p:nvSpPr>
          <p:cNvPr id="22" name="Oval 2"/>
          <p:cNvSpPr>
            <a:spLocks noChangeArrowheads="1"/>
          </p:cNvSpPr>
          <p:nvPr userDrawn="1"/>
        </p:nvSpPr>
        <p:spPr bwMode="auto">
          <a:xfrm>
            <a:off x="4629309" y="2222884"/>
            <a:ext cx="310039" cy="295275"/>
          </a:xfrm>
          <a:prstGeom prst="ellipse">
            <a:avLst/>
          </a:prstGeom>
          <a:solidFill>
            <a:schemeClr val="bg2"/>
          </a:solidFill>
          <a:ln w="19050">
            <a:solidFill>
              <a:schemeClr val="bg2"/>
            </a:solidFill>
            <a:round/>
            <a:headEnd/>
            <a:tailEnd/>
          </a:ln>
        </p:spPr>
        <p:txBody>
          <a:bodyPr wrap="none" lIns="94037" tIns="47019" rIns="94037" bIns="47019" anchor="ctr">
            <a:prstTxWarp prst="textNoShape">
              <a:avLst/>
            </a:prstTxWarp>
          </a:bodyPr>
          <a:lstStyle/>
          <a:p>
            <a:pPr algn="ctr">
              <a:spcBef>
                <a:spcPct val="0"/>
              </a:spcBef>
            </a:pPr>
            <a:r>
              <a:rPr lang="en-US" sz="1500" b="1" dirty="0">
                <a:solidFill>
                  <a:prstClr val="white"/>
                </a:solidFill>
                <a:ea typeface="Arial" charset="0"/>
                <a:cs typeface="Arial" charset="0"/>
              </a:rPr>
              <a:t>1</a:t>
            </a:r>
          </a:p>
        </p:txBody>
      </p:sp>
      <p:sp>
        <p:nvSpPr>
          <p:cNvPr id="23" name="Oval 3"/>
          <p:cNvSpPr>
            <a:spLocks noChangeArrowheads="1"/>
          </p:cNvSpPr>
          <p:nvPr userDrawn="1"/>
        </p:nvSpPr>
        <p:spPr bwMode="auto">
          <a:xfrm>
            <a:off x="4629309" y="2586421"/>
            <a:ext cx="310039" cy="295275"/>
          </a:xfrm>
          <a:prstGeom prst="ellipse">
            <a:avLst/>
          </a:prstGeom>
          <a:solidFill>
            <a:srgbClr val="BEBEBE"/>
          </a:solidFill>
          <a:ln w="19050">
            <a:solidFill>
              <a:schemeClr val="bg2"/>
            </a:solidFill>
            <a:round/>
            <a:headEnd/>
            <a:tailEnd/>
          </a:ln>
        </p:spPr>
        <p:txBody>
          <a:bodyPr wrap="none" lIns="94037" tIns="47019" rIns="94037" bIns="47019" anchor="ctr">
            <a:prstTxWarp prst="textNoShape">
              <a:avLst/>
            </a:prstTxWarp>
          </a:bodyPr>
          <a:lstStyle/>
          <a:p>
            <a:pPr algn="ctr">
              <a:spcBef>
                <a:spcPct val="0"/>
              </a:spcBef>
            </a:pPr>
            <a:r>
              <a:rPr lang="en-US" sz="1500" b="1">
                <a:solidFill>
                  <a:prstClr val="white"/>
                </a:solidFill>
                <a:ea typeface="Arial" charset="0"/>
                <a:cs typeface="Arial" charset="0"/>
              </a:rPr>
              <a:t>2</a:t>
            </a:r>
          </a:p>
        </p:txBody>
      </p:sp>
      <p:sp>
        <p:nvSpPr>
          <p:cNvPr id="24" name="Oval 4"/>
          <p:cNvSpPr>
            <a:spLocks noChangeArrowheads="1"/>
          </p:cNvSpPr>
          <p:nvPr userDrawn="1"/>
        </p:nvSpPr>
        <p:spPr bwMode="auto">
          <a:xfrm>
            <a:off x="4629309" y="2949958"/>
            <a:ext cx="310039" cy="295275"/>
          </a:xfrm>
          <a:prstGeom prst="ellipse">
            <a:avLst/>
          </a:prstGeom>
          <a:solidFill>
            <a:srgbClr val="BEBEBE"/>
          </a:solidFill>
          <a:ln w="19050">
            <a:solidFill>
              <a:schemeClr val="bg2"/>
            </a:solidFill>
            <a:round/>
            <a:headEnd/>
            <a:tailEnd/>
          </a:ln>
        </p:spPr>
        <p:txBody>
          <a:bodyPr wrap="none" lIns="94037" tIns="47019" rIns="94037" bIns="47019" anchor="ctr">
            <a:prstTxWarp prst="textNoShape">
              <a:avLst/>
            </a:prstTxWarp>
          </a:bodyPr>
          <a:lstStyle/>
          <a:p>
            <a:pPr algn="ctr">
              <a:spcBef>
                <a:spcPct val="0"/>
              </a:spcBef>
            </a:pPr>
            <a:r>
              <a:rPr lang="en-US" sz="1500" b="1" dirty="0">
                <a:solidFill>
                  <a:prstClr val="white"/>
                </a:solidFill>
                <a:ea typeface="Arial" charset="0"/>
                <a:cs typeface="Arial" charset="0"/>
              </a:rPr>
              <a:t>3</a:t>
            </a:r>
          </a:p>
        </p:txBody>
      </p:sp>
      <p:sp>
        <p:nvSpPr>
          <p:cNvPr id="25" name="Oval 5"/>
          <p:cNvSpPr>
            <a:spLocks noChangeArrowheads="1"/>
          </p:cNvSpPr>
          <p:nvPr userDrawn="1"/>
        </p:nvSpPr>
        <p:spPr bwMode="auto">
          <a:xfrm>
            <a:off x="4629309" y="3328162"/>
            <a:ext cx="310039" cy="295275"/>
          </a:xfrm>
          <a:prstGeom prst="ellipse">
            <a:avLst/>
          </a:prstGeom>
          <a:solidFill>
            <a:srgbClr val="BEBEBE"/>
          </a:solidFill>
          <a:ln w="19050">
            <a:solidFill>
              <a:schemeClr val="bg2"/>
            </a:solidFill>
            <a:round/>
            <a:headEnd/>
            <a:tailEnd/>
          </a:ln>
        </p:spPr>
        <p:txBody>
          <a:bodyPr wrap="none" lIns="94037" tIns="47019" rIns="94037" bIns="47019" anchor="ctr">
            <a:prstTxWarp prst="textNoShape">
              <a:avLst/>
            </a:prstTxWarp>
          </a:bodyPr>
          <a:lstStyle/>
          <a:p>
            <a:pPr algn="ctr">
              <a:spcBef>
                <a:spcPct val="0"/>
              </a:spcBef>
            </a:pPr>
            <a:r>
              <a:rPr lang="en-US" sz="1500" b="1" dirty="0">
                <a:solidFill>
                  <a:prstClr val="white"/>
                </a:solidFill>
                <a:ea typeface="Arial" charset="0"/>
                <a:cs typeface="Arial" charset="0"/>
              </a:rPr>
              <a:t>4</a:t>
            </a:r>
          </a:p>
        </p:txBody>
      </p:sp>
      <p:sp>
        <p:nvSpPr>
          <p:cNvPr id="26" name="Oval 6"/>
          <p:cNvSpPr>
            <a:spLocks noChangeArrowheads="1"/>
          </p:cNvSpPr>
          <p:nvPr userDrawn="1"/>
        </p:nvSpPr>
        <p:spPr bwMode="auto">
          <a:xfrm>
            <a:off x="4629309" y="3691699"/>
            <a:ext cx="310039" cy="295275"/>
          </a:xfrm>
          <a:prstGeom prst="ellipse">
            <a:avLst/>
          </a:prstGeom>
          <a:solidFill>
            <a:srgbClr val="BEBEBE"/>
          </a:solidFill>
          <a:ln w="19050">
            <a:solidFill>
              <a:schemeClr val="bg2"/>
            </a:solidFill>
            <a:round/>
            <a:headEnd/>
            <a:tailEnd/>
          </a:ln>
        </p:spPr>
        <p:txBody>
          <a:bodyPr wrap="none" lIns="94037" tIns="47019" rIns="94037" bIns="47019" anchor="ctr">
            <a:prstTxWarp prst="textNoShape">
              <a:avLst/>
            </a:prstTxWarp>
          </a:bodyPr>
          <a:lstStyle/>
          <a:p>
            <a:pPr algn="ctr">
              <a:spcBef>
                <a:spcPct val="0"/>
              </a:spcBef>
            </a:pPr>
            <a:r>
              <a:rPr lang="en-US" sz="1500" b="1">
                <a:solidFill>
                  <a:prstClr val="white"/>
                </a:solidFill>
                <a:ea typeface="Arial" charset="0"/>
                <a:cs typeface="Arial" charset="0"/>
              </a:rPr>
              <a:t>5</a:t>
            </a:r>
          </a:p>
        </p:txBody>
      </p:sp>
      <p:sp>
        <p:nvSpPr>
          <p:cNvPr id="27" name="Oval 7"/>
          <p:cNvSpPr>
            <a:spLocks noChangeArrowheads="1"/>
          </p:cNvSpPr>
          <p:nvPr userDrawn="1"/>
        </p:nvSpPr>
        <p:spPr bwMode="auto">
          <a:xfrm>
            <a:off x="4629309" y="4055237"/>
            <a:ext cx="310039" cy="295275"/>
          </a:xfrm>
          <a:prstGeom prst="ellipse">
            <a:avLst/>
          </a:prstGeom>
          <a:solidFill>
            <a:srgbClr val="BEBEBE"/>
          </a:solidFill>
          <a:ln w="19050">
            <a:solidFill>
              <a:schemeClr val="bg2"/>
            </a:solidFill>
            <a:round/>
            <a:headEnd/>
            <a:tailEnd/>
          </a:ln>
        </p:spPr>
        <p:txBody>
          <a:bodyPr wrap="none" lIns="94037" tIns="47019" rIns="94037" bIns="47019" anchor="ctr">
            <a:prstTxWarp prst="textNoShape">
              <a:avLst/>
            </a:prstTxWarp>
          </a:bodyPr>
          <a:lstStyle/>
          <a:p>
            <a:pPr algn="ctr">
              <a:spcBef>
                <a:spcPct val="0"/>
              </a:spcBef>
            </a:pPr>
            <a:r>
              <a:rPr lang="en-US" sz="1500" b="1">
                <a:solidFill>
                  <a:prstClr val="white"/>
                </a:solidFill>
                <a:ea typeface="Arial" charset="0"/>
                <a:cs typeface="Arial" charset="0"/>
              </a:rPr>
              <a:t>6</a:t>
            </a:r>
          </a:p>
        </p:txBody>
      </p:sp>
      <p:sp>
        <p:nvSpPr>
          <p:cNvPr id="28" name="Oval 8"/>
          <p:cNvSpPr>
            <a:spLocks noChangeArrowheads="1"/>
          </p:cNvSpPr>
          <p:nvPr userDrawn="1"/>
        </p:nvSpPr>
        <p:spPr bwMode="auto">
          <a:xfrm>
            <a:off x="4629309" y="4418774"/>
            <a:ext cx="310039" cy="295275"/>
          </a:xfrm>
          <a:prstGeom prst="ellipse">
            <a:avLst/>
          </a:prstGeom>
          <a:solidFill>
            <a:srgbClr val="BEBEBE"/>
          </a:solidFill>
          <a:ln w="19050">
            <a:solidFill>
              <a:schemeClr val="bg2"/>
            </a:solidFill>
            <a:round/>
            <a:headEnd/>
            <a:tailEnd/>
          </a:ln>
        </p:spPr>
        <p:txBody>
          <a:bodyPr wrap="none" lIns="94037" tIns="47019" rIns="94037" bIns="47019" anchor="ctr">
            <a:prstTxWarp prst="textNoShape">
              <a:avLst/>
            </a:prstTxWarp>
          </a:bodyPr>
          <a:lstStyle/>
          <a:p>
            <a:pPr algn="ctr">
              <a:spcBef>
                <a:spcPct val="0"/>
              </a:spcBef>
            </a:pPr>
            <a:r>
              <a:rPr lang="en-US" sz="1500" b="1">
                <a:solidFill>
                  <a:prstClr val="white"/>
                </a:solidFill>
                <a:ea typeface="Arial" charset="0"/>
                <a:cs typeface="Arial" charset="0"/>
              </a:rPr>
              <a:t>7</a:t>
            </a:r>
          </a:p>
        </p:txBody>
      </p:sp>
      <p:sp>
        <p:nvSpPr>
          <p:cNvPr id="29" name="Oval 9"/>
          <p:cNvSpPr>
            <a:spLocks noChangeArrowheads="1"/>
          </p:cNvSpPr>
          <p:nvPr userDrawn="1"/>
        </p:nvSpPr>
        <p:spPr bwMode="auto">
          <a:xfrm>
            <a:off x="4629309" y="4782312"/>
            <a:ext cx="310039" cy="295275"/>
          </a:xfrm>
          <a:prstGeom prst="ellipse">
            <a:avLst/>
          </a:prstGeom>
          <a:solidFill>
            <a:srgbClr val="BEBEBE"/>
          </a:solidFill>
          <a:ln w="19050">
            <a:solidFill>
              <a:schemeClr val="bg2"/>
            </a:solidFill>
            <a:round/>
            <a:headEnd/>
            <a:tailEnd/>
          </a:ln>
        </p:spPr>
        <p:txBody>
          <a:bodyPr wrap="none" lIns="94037" tIns="47019" rIns="94037" bIns="47019" anchor="ctr">
            <a:prstTxWarp prst="textNoShape">
              <a:avLst/>
            </a:prstTxWarp>
          </a:bodyPr>
          <a:lstStyle/>
          <a:p>
            <a:pPr algn="ctr">
              <a:spcBef>
                <a:spcPct val="0"/>
              </a:spcBef>
            </a:pPr>
            <a:r>
              <a:rPr lang="en-US" sz="1500" b="1">
                <a:solidFill>
                  <a:prstClr val="white"/>
                </a:solidFill>
                <a:ea typeface="Arial" charset="0"/>
                <a:cs typeface="Arial" charset="0"/>
              </a:rPr>
              <a:t>8</a:t>
            </a:r>
          </a:p>
        </p:txBody>
      </p:sp>
      <p:sp>
        <p:nvSpPr>
          <p:cNvPr id="30" name="Oval 10"/>
          <p:cNvSpPr>
            <a:spLocks noChangeArrowheads="1"/>
          </p:cNvSpPr>
          <p:nvPr userDrawn="1"/>
        </p:nvSpPr>
        <p:spPr bwMode="auto">
          <a:xfrm>
            <a:off x="4629309" y="5145849"/>
            <a:ext cx="310039" cy="295275"/>
          </a:xfrm>
          <a:prstGeom prst="ellipse">
            <a:avLst/>
          </a:prstGeom>
          <a:solidFill>
            <a:srgbClr val="BEBEBE"/>
          </a:solidFill>
          <a:ln w="19050">
            <a:solidFill>
              <a:schemeClr val="bg2"/>
            </a:solidFill>
            <a:round/>
            <a:headEnd/>
            <a:tailEnd/>
          </a:ln>
        </p:spPr>
        <p:txBody>
          <a:bodyPr wrap="none" lIns="94037" tIns="47019" rIns="94037" bIns="47019" anchor="ctr">
            <a:prstTxWarp prst="textNoShape">
              <a:avLst/>
            </a:prstTxWarp>
          </a:bodyPr>
          <a:lstStyle/>
          <a:p>
            <a:pPr algn="ctr">
              <a:spcBef>
                <a:spcPct val="0"/>
              </a:spcBef>
            </a:pPr>
            <a:r>
              <a:rPr lang="en-US" sz="1500" b="1" dirty="0">
                <a:solidFill>
                  <a:prstClr val="white"/>
                </a:solidFill>
                <a:ea typeface="Arial" charset="0"/>
                <a:cs typeface="Arial" charset="0"/>
              </a:rPr>
              <a:t>9</a:t>
            </a:r>
          </a:p>
        </p:txBody>
      </p:sp>
      <p:sp>
        <p:nvSpPr>
          <p:cNvPr id="31" name="Oval 11"/>
          <p:cNvSpPr>
            <a:spLocks noChangeArrowheads="1"/>
          </p:cNvSpPr>
          <p:nvPr userDrawn="1"/>
        </p:nvSpPr>
        <p:spPr bwMode="auto">
          <a:xfrm>
            <a:off x="4629309" y="5487343"/>
            <a:ext cx="310039" cy="295275"/>
          </a:xfrm>
          <a:prstGeom prst="ellipse">
            <a:avLst/>
          </a:prstGeom>
          <a:solidFill>
            <a:srgbClr val="BEBEBE"/>
          </a:solidFill>
          <a:ln w="19050">
            <a:solidFill>
              <a:schemeClr val="bg2"/>
            </a:solidFill>
            <a:round/>
            <a:headEnd/>
            <a:tailEnd/>
          </a:ln>
        </p:spPr>
        <p:txBody>
          <a:bodyPr wrap="none" lIns="94037" tIns="47019" rIns="94037" bIns="47019" anchor="ctr">
            <a:prstTxWarp prst="textNoShape">
              <a:avLst/>
            </a:prstTxWarp>
          </a:bodyPr>
          <a:lstStyle/>
          <a:p>
            <a:pPr algn="ctr">
              <a:spcBef>
                <a:spcPct val="0"/>
              </a:spcBef>
            </a:pPr>
            <a:r>
              <a:rPr lang="en-US" sz="1500" b="1" dirty="0" smtClean="0">
                <a:solidFill>
                  <a:prstClr val="white"/>
                </a:solidFill>
                <a:ea typeface="Arial" charset="0"/>
                <a:cs typeface="Arial" charset="0"/>
              </a:rPr>
              <a:t>10</a:t>
            </a:r>
            <a:endParaRPr lang="en-US" sz="1500" b="1" dirty="0">
              <a:solidFill>
                <a:prstClr val="white"/>
              </a:solidFill>
              <a:ea typeface="Arial" charset="0"/>
              <a:cs typeface="Arial" charset="0"/>
            </a:endParaRPr>
          </a:p>
        </p:txBody>
      </p:sp>
      <p:sp>
        <p:nvSpPr>
          <p:cNvPr id="32" name="Freeform 31"/>
          <p:cNvSpPr>
            <a:spLocks/>
          </p:cNvSpPr>
          <p:nvPr userDrawn="1"/>
        </p:nvSpPr>
        <p:spPr bwMode="auto">
          <a:xfrm>
            <a:off x="6824354" y="4803670"/>
            <a:ext cx="2385298" cy="646112"/>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8A4435"/>
          </a:solidFill>
          <a:ln w="9525">
            <a:solidFill>
              <a:srgbClr val="8A4435"/>
            </a:solidFill>
            <a:round/>
            <a:headEnd/>
            <a:tailEnd/>
          </a:ln>
        </p:spPr>
        <p:txBody>
          <a:bodyPr lIns="94037" tIns="94037" rIns="94037" bIns="94037" anchor="ctr">
            <a:prstTxWarp prst="textNoShape">
              <a:avLst/>
            </a:prstTxWarp>
          </a:bodyPr>
          <a:lstStyle/>
          <a:p>
            <a:pPr algn="ctr">
              <a:spcBef>
                <a:spcPct val="0"/>
              </a:spcBef>
            </a:pPr>
            <a:r>
              <a:rPr lang="en-US" dirty="0">
                <a:solidFill>
                  <a:srgbClr val="555555"/>
                </a:solidFill>
                <a:ea typeface="Arial" charset="0"/>
                <a:cs typeface="Arial" charset="0"/>
              </a:rPr>
              <a:t>Text</a:t>
            </a:r>
          </a:p>
        </p:txBody>
      </p:sp>
      <p:sp>
        <p:nvSpPr>
          <p:cNvPr id="33" name="Title 2"/>
          <p:cNvSpPr txBox="1">
            <a:spLocks/>
          </p:cNvSpPr>
          <p:nvPr userDrawn="1"/>
        </p:nvSpPr>
        <p:spPr>
          <a:xfrm>
            <a:off x="1269919" y="128466"/>
            <a:ext cx="6220115" cy="678187"/>
          </a:xfrm>
          <a:prstGeom prst="rect">
            <a:avLst/>
          </a:prstGeom>
        </p:spPr>
        <p:txBody>
          <a:bodyPr vert="horz" lIns="0" tIns="47019" rIns="94037" bIns="47019" rtlCol="0" anchor="ctr">
            <a:noAutofit/>
          </a:bodyPr>
          <a:lstStyle>
            <a:lvl1pPr algn="l" defTabSz="470187" rtl="0" eaLnBrk="1" latinLnBrk="0" hangingPunct="1">
              <a:lnSpc>
                <a:spcPts val="2674"/>
              </a:lnSpc>
              <a:spcBef>
                <a:spcPct val="0"/>
              </a:spcBef>
              <a:buNone/>
              <a:defRPr sz="2200" kern="1200">
                <a:solidFill>
                  <a:schemeClr val="tx2"/>
                </a:solidFill>
                <a:latin typeface="+mj-lt"/>
                <a:ea typeface="+mj-ea"/>
                <a:cs typeface="+mj-cs"/>
              </a:defRPr>
            </a:lvl1pPr>
          </a:lstStyle>
          <a:p>
            <a:r>
              <a:rPr lang="en-US" dirty="0" smtClean="0">
                <a:solidFill>
                  <a:srgbClr val="A27E2C"/>
                </a:solidFill>
              </a:rPr>
              <a:t>Graphics – to use go to master view and copy and paste into new slide</a:t>
            </a:r>
            <a:endParaRPr lang="en-US" dirty="0">
              <a:solidFill>
                <a:srgbClr val="A27E2C"/>
              </a:solidFill>
            </a:endParaRPr>
          </a:p>
        </p:txBody>
      </p:sp>
      <p:sp>
        <p:nvSpPr>
          <p:cNvPr id="34" name="Slide Number Placeholder 2"/>
          <p:cNvSpPr>
            <a:spLocks noGrp="1"/>
          </p:cNvSpPr>
          <p:nvPr>
            <p:ph type="sldNum" sz="quarter" idx="4"/>
          </p:nvPr>
        </p:nvSpPr>
        <p:spPr>
          <a:xfrm>
            <a:off x="6915838" y="6528130"/>
            <a:ext cx="2241551" cy="365125"/>
          </a:xfrm>
          <a:prstGeom prst="rect">
            <a:avLst/>
          </a:prstGeom>
        </p:spPr>
        <p:txBody>
          <a:bodyPr vert="horz" lIns="0" tIns="45720" rIns="0" bIns="45720" rtlCol="0" anchor="ctr"/>
          <a:lstStyle>
            <a:lvl1pPr algn="r">
              <a:defRPr sz="800">
                <a:solidFill>
                  <a:schemeClr val="tx1"/>
                </a:solidFill>
              </a:defRPr>
            </a:lvl1pPr>
          </a:lstStyle>
          <a:p>
            <a:fld id="{E334C435-3550-4B40-8E5D-E5DFB00ACBB8}" type="slidenum">
              <a:rPr lang="en-US" smtClean="0">
                <a:solidFill>
                  <a:srgbClr val="555555"/>
                </a:solidFill>
              </a:rPr>
              <a:pPr/>
              <a:t>‹#›</a:t>
            </a:fld>
            <a:endParaRPr lang="en-US">
              <a:solidFill>
                <a:srgbClr val="555555"/>
              </a:solidFill>
            </a:endParaRPr>
          </a:p>
        </p:txBody>
      </p:sp>
    </p:spTree>
    <p:extLst>
      <p:ext uri="{BB962C8B-B14F-4D97-AF65-F5344CB8AC3E}">
        <p14:creationId xmlns:p14="http://schemas.microsoft.com/office/powerpoint/2010/main" val="66003592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10" descr="HWW_GLOBE_cov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90" y="3278188"/>
            <a:ext cx="9598025"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flipV="1">
            <a:off x="447675" y="3478217"/>
            <a:ext cx="8709026" cy="9525"/>
          </a:xfrm>
          <a:prstGeom prst="line">
            <a:avLst/>
          </a:prstGeom>
          <a:ln w="127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16" descr="HiltonWW HORIZ Bevel 4C Logo Blk type_CS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7677" y="895354"/>
            <a:ext cx="26828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bbar_hor_grey-0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7675" y="5827717"/>
            <a:ext cx="869473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ctrTitle"/>
          </p:nvPr>
        </p:nvSpPr>
        <p:spPr>
          <a:xfrm>
            <a:off x="446471" y="2316854"/>
            <a:ext cx="8695944" cy="788045"/>
          </a:xfrm>
          <a:prstGeom prst="rect">
            <a:avLst/>
          </a:prstGeom>
        </p:spPr>
        <p:txBody>
          <a:bodyPr anchor="b">
            <a:noAutofit/>
          </a:bodyPr>
          <a:lstStyle>
            <a:lvl1pPr>
              <a:defRPr>
                <a:solidFill>
                  <a:schemeClr val="tx2"/>
                </a:solidFill>
              </a:defRPr>
            </a:lvl1pPr>
          </a:lstStyle>
          <a:p>
            <a:r>
              <a:rPr lang="en-US" smtClean="0"/>
              <a:t>Click to edit Master title style</a:t>
            </a:r>
            <a:endParaRPr lang="en-US" dirty="0"/>
          </a:p>
        </p:txBody>
      </p:sp>
      <p:sp>
        <p:nvSpPr>
          <p:cNvPr id="15" name="Subtitle 2"/>
          <p:cNvSpPr>
            <a:spLocks noGrp="1"/>
          </p:cNvSpPr>
          <p:nvPr>
            <p:ph type="subTitle" idx="1"/>
          </p:nvPr>
        </p:nvSpPr>
        <p:spPr>
          <a:xfrm>
            <a:off x="447675" y="3099568"/>
            <a:ext cx="8695944" cy="387437"/>
          </a:xfrm>
        </p:spPr>
        <p:txBody>
          <a:bodyPr>
            <a:noAutofit/>
          </a:bodyPr>
          <a:lstStyle>
            <a:lvl1pPr marL="0" indent="0" algn="l">
              <a:buNone/>
              <a:defRPr>
                <a:solidFill>
                  <a:srgbClr val="555555"/>
                </a:solidFill>
              </a:defRPr>
            </a:lvl1pPr>
            <a:lvl2pPr marL="470187" indent="0" algn="ctr">
              <a:buNone/>
              <a:defRPr>
                <a:solidFill>
                  <a:schemeClr val="tx1">
                    <a:tint val="75000"/>
                  </a:schemeClr>
                </a:solidFill>
              </a:defRPr>
            </a:lvl2pPr>
            <a:lvl3pPr marL="940375" indent="0" algn="ctr">
              <a:buNone/>
              <a:defRPr>
                <a:solidFill>
                  <a:schemeClr val="tx1">
                    <a:tint val="75000"/>
                  </a:schemeClr>
                </a:solidFill>
              </a:defRPr>
            </a:lvl3pPr>
            <a:lvl4pPr marL="1410563" indent="0" algn="ctr">
              <a:buNone/>
              <a:defRPr>
                <a:solidFill>
                  <a:schemeClr val="tx1">
                    <a:tint val="75000"/>
                  </a:schemeClr>
                </a:solidFill>
              </a:defRPr>
            </a:lvl4pPr>
            <a:lvl5pPr marL="1880750" indent="0" algn="ctr">
              <a:buNone/>
              <a:defRPr>
                <a:solidFill>
                  <a:schemeClr val="tx1">
                    <a:tint val="75000"/>
                  </a:schemeClr>
                </a:solidFill>
              </a:defRPr>
            </a:lvl5pPr>
            <a:lvl6pPr marL="2350937" indent="0" algn="ctr">
              <a:buNone/>
              <a:defRPr>
                <a:solidFill>
                  <a:schemeClr val="tx1">
                    <a:tint val="75000"/>
                  </a:schemeClr>
                </a:solidFill>
              </a:defRPr>
            </a:lvl6pPr>
            <a:lvl7pPr marL="2821125" indent="0" algn="ctr">
              <a:buNone/>
              <a:defRPr>
                <a:solidFill>
                  <a:schemeClr val="tx1">
                    <a:tint val="75000"/>
                  </a:schemeClr>
                </a:solidFill>
              </a:defRPr>
            </a:lvl7pPr>
            <a:lvl8pPr marL="3291313" indent="0" algn="ctr">
              <a:buNone/>
              <a:defRPr>
                <a:solidFill>
                  <a:schemeClr val="tx1">
                    <a:tint val="75000"/>
                  </a:schemeClr>
                </a:solidFill>
              </a:defRPr>
            </a:lvl8pPr>
            <a:lvl9pPr marL="3761500" indent="0" algn="ctr">
              <a:buNone/>
              <a:defRPr>
                <a:solidFill>
                  <a:schemeClr val="tx1">
                    <a:tint val="75000"/>
                  </a:schemeClr>
                </a:solidFill>
              </a:defRPr>
            </a:lvl9pPr>
          </a:lstStyle>
          <a:p>
            <a:r>
              <a:rPr lang="en-US" smtClean="0"/>
              <a:t>Click to edit Master subtitle style</a:t>
            </a:r>
            <a:endParaRPr lang="en-US" dirty="0"/>
          </a:p>
        </p:txBody>
      </p:sp>
      <p:sp>
        <p:nvSpPr>
          <p:cNvPr id="17" name="Text Placeholder 3"/>
          <p:cNvSpPr>
            <a:spLocks noGrp="1"/>
          </p:cNvSpPr>
          <p:nvPr>
            <p:ph type="body" sz="half" idx="10"/>
          </p:nvPr>
        </p:nvSpPr>
        <p:spPr>
          <a:xfrm>
            <a:off x="447677" y="4014441"/>
            <a:ext cx="3359365" cy="524605"/>
          </a:xfrm>
        </p:spPr>
        <p:txBody>
          <a:bodyPr tIns="0" rIns="0" bIns="0"/>
          <a:lstStyle>
            <a:lvl1pPr marL="0" indent="0">
              <a:spcBef>
                <a:spcPts val="0"/>
              </a:spcBef>
              <a:buNone/>
              <a:defRPr sz="1300" b="0">
                <a:solidFill>
                  <a:srgbClr val="555555"/>
                </a:solidFill>
                <a:latin typeface="Arial"/>
                <a:cs typeface="Arial"/>
              </a:defRPr>
            </a:lvl1pPr>
            <a:lvl2pPr marL="470187" indent="0">
              <a:buNone/>
              <a:defRPr sz="1200"/>
            </a:lvl2pPr>
            <a:lvl3pPr marL="940375" indent="0">
              <a:buNone/>
              <a:defRPr sz="1000"/>
            </a:lvl3pPr>
            <a:lvl4pPr marL="1410563" indent="0">
              <a:buNone/>
              <a:defRPr sz="900"/>
            </a:lvl4pPr>
            <a:lvl5pPr marL="1880750" indent="0">
              <a:buNone/>
              <a:defRPr sz="900"/>
            </a:lvl5pPr>
            <a:lvl6pPr marL="2350937" indent="0">
              <a:buNone/>
              <a:defRPr sz="900"/>
            </a:lvl6pPr>
            <a:lvl7pPr marL="2821125" indent="0">
              <a:buNone/>
              <a:defRPr sz="900"/>
            </a:lvl7pPr>
            <a:lvl8pPr marL="3291313" indent="0">
              <a:buNone/>
              <a:defRPr sz="900"/>
            </a:lvl8pPr>
            <a:lvl9pPr marL="3761500" indent="0">
              <a:buNone/>
              <a:defRPr sz="900"/>
            </a:lvl9pPr>
          </a:lstStyle>
          <a:p>
            <a:pPr lvl="0"/>
            <a:r>
              <a:rPr lang="en-US" smtClean="0"/>
              <a:t>Click to edit Master text styles</a:t>
            </a:r>
          </a:p>
        </p:txBody>
      </p:sp>
      <p:sp>
        <p:nvSpPr>
          <p:cNvPr id="9" name="Date Placeholder 3"/>
          <p:cNvSpPr>
            <a:spLocks noGrp="1"/>
          </p:cNvSpPr>
          <p:nvPr>
            <p:ph type="dt" sz="half" idx="11"/>
          </p:nvPr>
        </p:nvSpPr>
        <p:spPr>
          <a:xfrm>
            <a:off x="447675" y="3597279"/>
            <a:ext cx="1446213" cy="214313"/>
          </a:xfrm>
        </p:spPr>
        <p:txBody>
          <a:bodyPr tIns="47019" bIns="47019" anchor="b"/>
          <a:lstStyle>
            <a:lvl1pPr algn="l">
              <a:defRPr sz="1300">
                <a:solidFill>
                  <a:srgbClr val="555555"/>
                </a:solidFill>
              </a:defRPr>
            </a:lvl1pPr>
          </a:lstStyle>
          <a:p>
            <a:pPr>
              <a:defRPr/>
            </a:pPr>
            <a:endParaRPr lang="en-US"/>
          </a:p>
        </p:txBody>
      </p:sp>
    </p:spTree>
    <p:extLst>
      <p:ext uri="{BB962C8B-B14F-4D97-AF65-F5344CB8AC3E}">
        <p14:creationId xmlns:p14="http://schemas.microsoft.com/office/powerpoint/2010/main" val="316480973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Separator Page">
    <p:spTree>
      <p:nvGrpSpPr>
        <p:cNvPr id="1" name=""/>
        <p:cNvGrpSpPr/>
        <p:nvPr/>
      </p:nvGrpSpPr>
      <p:grpSpPr>
        <a:xfrm>
          <a:off x="0" y="0"/>
          <a:ext cx="0" cy="0"/>
          <a:chOff x="0" y="0"/>
          <a:chExt cx="0" cy="0"/>
        </a:xfrm>
      </p:grpSpPr>
      <p:pic>
        <p:nvPicPr>
          <p:cNvPr id="4" name="Picture 10" descr="HWW_GLOBE_cov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90" y="3278188"/>
            <a:ext cx="9598025"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HWW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10513" y="215904"/>
            <a:ext cx="1163637"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ctrTitle"/>
          </p:nvPr>
        </p:nvSpPr>
        <p:spPr>
          <a:xfrm>
            <a:off x="447676" y="2377444"/>
            <a:ext cx="8695944" cy="788045"/>
          </a:xfrm>
          <a:prstGeom prst="rect">
            <a:avLst/>
          </a:prstGeom>
        </p:spPr>
        <p:txBody>
          <a:bodyPr anchor="b">
            <a:noAutofit/>
          </a:bodyPr>
          <a:lstStyle>
            <a:lvl1pPr>
              <a:defRPr sz="2600">
                <a:solidFill>
                  <a:schemeClr val="tx2"/>
                </a:solidFill>
              </a:defRPr>
            </a:lvl1pPr>
          </a:lstStyle>
          <a:p>
            <a:r>
              <a:rPr lang="en-US" smtClean="0"/>
              <a:t>Click to edit Master title style</a:t>
            </a:r>
            <a:endParaRPr lang="en-US" dirty="0"/>
          </a:p>
        </p:txBody>
      </p:sp>
      <p:sp>
        <p:nvSpPr>
          <p:cNvPr id="15" name="Subtitle 2"/>
          <p:cNvSpPr>
            <a:spLocks noGrp="1"/>
          </p:cNvSpPr>
          <p:nvPr>
            <p:ph type="subTitle" idx="1"/>
          </p:nvPr>
        </p:nvSpPr>
        <p:spPr>
          <a:xfrm>
            <a:off x="447675" y="3165486"/>
            <a:ext cx="8695944" cy="839470"/>
          </a:xfrm>
        </p:spPr>
        <p:txBody>
          <a:bodyPr>
            <a:noAutofit/>
          </a:bodyPr>
          <a:lstStyle>
            <a:lvl1pPr marL="0" indent="0" algn="l">
              <a:buNone/>
              <a:defRPr sz="1700">
                <a:solidFill>
                  <a:srgbClr val="555555"/>
                </a:solidFill>
              </a:defRPr>
            </a:lvl1pPr>
            <a:lvl2pPr marL="470187" indent="0" algn="ctr">
              <a:buNone/>
              <a:defRPr>
                <a:solidFill>
                  <a:schemeClr val="tx1">
                    <a:tint val="75000"/>
                  </a:schemeClr>
                </a:solidFill>
              </a:defRPr>
            </a:lvl2pPr>
            <a:lvl3pPr marL="940375" indent="0" algn="ctr">
              <a:buNone/>
              <a:defRPr>
                <a:solidFill>
                  <a:schemeClr val="tx1">
                    <a:tint val="75000"/>
                  </a:schemeClr>
                </a:solidFill>
              </a:defRPr>
            </a:lvl3pPr>
            <a:lvl4pPr marL="1410563" indent="0" algn="ctr">
              <a:buNone/>
              <a:defRPr>
                <a:solidFill>
                  <a:schemeClr val="tx1">
                    <a:tint val="75000"/>
                  </a:schemeClr>
                </a:solidFill>
              </a:defRPr>
            </a:lvl4pPr>
            <a:lvl5pPr marL="1880750" indent="0" algn="ctr">
              <a:buNone/>
              <a:defRPr>
                <a:solidFill>
                  <a:schemeClr val="tx1">
                    <a:tint val="75000"/>
                  </a:schemeClr>
                </a:solidFill>
              </a:defRPr>
            </a:lvl5pPr>
            <a:lvl6pPr marL="2350937" indent="0" algn="ctr">
              <a:buNone/>
              <a:defRPr>
                <a:solidFill>
                  <a:schemeClr val="tx1">
                    <a:tint val="75000"/>
                  </a:schemeClr>
                </a:solidFill>
              </a:defRPr>
            </a:lvl6pPr>
            <a:lvl7pPr marL="2821125" indent="0" algn="ctr">
              <a:buNone/>
              <a:defRPr>
                <a:solidFill>
                  <a:schemeClr val="tx1">
                    <a:tint val="75000"/>
                  </a:schemeClr>
                </a:solidFill>
              </a:defRPr>
            </a:lvl7pPr>
            <a:lvl8pPr marL="3291313" indent="0" algn="ctr">
              <a:buNone/>
              <a:defRPr>
                <a:solidFill>
                  <a:schemeClr val="tx1">
                    <a:tint val="75000"/>
                  </a:schemeClr>
                </a:solidFill>
              </a:defRPr>
            </a:lvl8pPr>
            <a:lvl9pPr marL="37615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10771676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ig Idea">
    <p:spTree>
      <p:nvGrpSpPr>
        <p:cNvPr id="1" name=""/>
        <p:cNvGrpSpPr/>
        <p:nvPr/>
      </p:nvGrpSpPr>
      <p:grpSpPr>
        <a:xfrm>
          <a:off x="0" y="0"/>
          <a:ext cx="0" cy="0"/>
          <a:chOff x="0" y="0"/>
          <a:chExt cx="0" cy="0"/>
        </a:xfrm>
      </p:grpSpPr>
      <p:pic>
        <p:nvPicPr>
          <p:cNvPr id="3" name="Picture 10" descr="ru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881063"/>
            <a:ext cx="96012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1"/>
          <p:cNvSpPr txBox="1">
            <a:spLocks noChangeArrowheads="1"/>
          </p:cNvSpPr>
          <p:nvPr/>
        </p:nvSpPr>
        <p:spPr bwMode="auto">
          <a:xfrm>
            <a:off x="3429001" y="6594475"/>
            <a:ext cx="2743200" cy="217488"/>
          </a:xfrm>
          <a:prstGeom prst="rect">
            <a:avLst/>
          </a:prstGeom>
          <a:noFill/>
          <a:ln>
            <a:noFill/>
          </a:ln>
          <a:extLst/>
        </p:spPr>
        <p:txBody>
          <a:bodyPr lIns="94037" tIns="47019" rIns="94037" bIns="47019"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699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699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699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699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69900" eaLnBrk="1" fontAlgn="base" hangingPunct="1">
              <a:spcBef>
                <a:spcPct val="0"/>
              </a:spcBef>
              <a:spcAft>
                <a:spcPct val="0"/>
              </a:spcAft>
            </a:pPr>
            <a:r>
              <a:rPr lang="en-US" sz="800" dirty="0">
                <a:solidFill>
                  <a:srgbClr val="555555"/>
                </a:solidFill>
                <a:cs typeface="Arial" pitchFamily="34" charset="0"/>
              </a:rPr>
              <a:t>© </a:t>
            </a:r>
            <a:r>
              <a:rPr lang="en-US" sz="800" dirty="0" smtClean="0">
                <a:solidFill>
                  <a:srgbClr val="555555"/>
                </a:solidFill>
                <a:cs typeface="Arial" pitchFamily="34" charset="0"/>
              </a:rPr>
              <a:t>2015 </a:t>
            </a:r>
            <a:r>
              <a:rPr lang="en-US" sz="800" dirty="0">
                <a:solidFill>
                  <a:srgbClr val="555555"/>
                </a:solidFill>
                <a:cs typeface="Arial" pitchFamily="34" charset="0"/>
              </a:rPr>
              <a:t>Hilton Worldwide Confidential and Proprietary</a:t>
            </a:r>
          </a:p>
        </p:txBody>
      </p:sp>
      <p:pic>
        <p:nvPicPr>
          <p:cNvPr id="5" name="Picture 16" descr="HWW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10513" y="215904"/>
            <a:ext cx="1163637"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447676" y="2377444"/>
            <a:ext cx="8695944" cy="788045"/>
          </a:xfrm>
          <a:prstGeom prst="rect">
            <a:avLst/>
          </a:prstGeom>
        </p:spPr>
        <p:txBody>
          <a:bodyPr anchor="b">
            <a:noAutofit/>
          </a:bodyPr>
          <a:lstStyle>
            <a:lvl1pPr>
              <a:defRPr sz="2600">
                <a:solidFill>
                  <a:schemeClr val="tx2"/>
                </a:solidFill>
              </a:defRPr>
            </a:lvl1pPr>
          </a:lstStyle>
          <a:p>
            <a:r>
              <a:rPr lang="en-US" smtClean="0"/>
              <a:t>Click to edit Master title style</a:t>
            </a:r>
            <a:endParaRPr lang="en-US" dirty="0"/>
          </a:p>
        </p:txBody>
      </p:sp>
      <p:sp>
        <p:nvSpPr>
          <p:cNvPr id="6" name="Slide Number Placeholder 2"/>
          <p:cNvSpPr>
            <a:spLocks noGrp="1"/>
          </p:cNvSpPr>
          <p:nvPr>
            <p:ph type="sldNum" sz="quarter" idx="10"/>
          </p:nvPr>
        </p:nvSpPr>
        <p:spPr>
          <a:xfrm>
            <a:off x="6915151" y="6527804"/>
            <a:ext cx="2241551" cy="365125"/>
          </a:xfrm>
        </p:spPr>
        <p:txBody>
          <a:bodyPr/>
          <a:lstStyle>
            <a:lvl1pPr>
              <a:defRPr/>
            </a:lvl1pPr>
          </a:lstStyle>
          <a:p>
            <a:fld id="{1E5DE70B-1C09-4CAA-87E6-7FAC48FDF8E4}" type="slidenum">
              <a:rPr lang="en-US">
                <a:solidFill>
                  <a:srgbClr val="555555"/>
                </a:solidFill>
              </a:rPr>
              <a:pPr/>
              <a:t>‹#›</a:t>
            </a:fld>
            <a:endParaRPr lang="en-US">
              <a:solidFill>
                <a:srgbClr val="555555"/>
              </a:solidFill>
            </a:endParaRPr>
          </a:p>
        </p:txBody>
      </p:sp>
      <p:sp>
        <p:nvSpPr>
          <p:cNvPr id="7" name="Date Placeholder 1"/>
          <p:cNvSpPr>
            <a:spLocks noGrp="1"/>
          </p:cNvSpPr>
          <p:nvPr>
            <p:ph type="dt" sz="half" idx="11"/>
          </p:nvPr>
        </p:nvSpPr>
        <p:spPr/>
        <p:txBody>
          <a:bodyPr/>
          <a:lstStyle>
            <a:lvl1pPr algn="l">
              <a:defRPr sz="800">
                <a:solidFill>
                  <a:schemeClr val="tx1"/>
                </a:solidFill>
              </a:defRPr>
            </a:lvl1pPr>
          </a:lstStyle>
          <a:p>
            <a:pPr>
              <a:defRPr/>
            </a:pPr>
            <a:endParaRPr lang="en-US">
              <a:solidFill>
                <a:srgbClr val="555555"/>
              </a:solidFill>
            </a:endParaRPr>
          </a:p>
        </p:txBody>
      </p:sp>
      <p:sp>
        <p:nvSpPr>
          <p:cNvPr id="9" name="TextBox 8"/>
          <p:cNvSpPr txBox="1"/>
          <p:nvPr userDrawn="1"/>
        </p:nvSpPr>
        <p:spPr>
          <a:xfrm>
            <a:off x="2755063" y="6144849"/>
            <a:ext cx="4093516" cy="384721"/>
          </a:xfrm>
          <a:prstGeom prst="rect">
            <a:avLst/>
          </a:prstGeom>
          <a:noFill/>
        </p:spPr>
        <p:txBody>
          <a:bodyPr wrap="square" rtlCol="0">
            <a:spAutoFit/>
          </a:bodyPr>
          <a:lstStyle/>
          <a:p>
            <a:pPr algn="ctr"/>
            <a:r>
              <a:rPr lang="en-US" sz="1300" dirty="0" smtClean="0">
                <a:solidFill>
                  <a:srgbClr val="A27E2C"/>
                </a:solidFill>
                <a:latin typeface="Fedra Sans Alt Pro Light"/>
                <a:cs typeface="Fedra Sans Alt Pro Light"/>
              </a:rPr>
              <a:t>HILTON LEGAL</a:t>
            </a:r>
          </a:p>
          <a:p>
            <a:pPr algn="ctr"/>
            <a:r>
              <a:rPr lang="en-US" sz="600" dirty="0" smtClean="0">
                <a:solidFill>
                  <a:srgbClr val="A27E2C"/>
                </a:solidFill>
                <a:latin typeface="Fedra Sans Alt Pro Light"/>
                <a:cs typeface="Fedra Sans Alt Pro Light"/>
              </a:rPr>
              <a:t>LEGAL AND COMPLIANCE TRAINING</a:t>
            </a:r>
            <a:endParaRPr lang="en-US" sz="600" dirty="0">
              <a:solidFill>
                <a:srgbClr val="A27E2C"/>
              </a:solidFill>
              <a:latin typeface="Fedra Sans Alt Pro Light"/>
              <a:cs typeface="Fedra Sans Alt Pro Light"/>
            </a:endParaRPr>
          </a:p>
        </p:txBody>
      </p:sp>
    </p:spTree>
    <p:extLst>
      <p:ext uri="{BB962C8B-B14F-4D97-AF65-F5344CB8AC3E}">
        <p14:creationId xmlns:p14="http://schemas.microsoft.com/office/powerpoint/2010/main" val="224162380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726" y="1571629"/>
            <a:ext cx="8689974" cy="4511821"/>
          </a:xfrm>
        </p:spPr>
        <p:txBody>
          <a:bodyPr>
            <a:noAutofit/>
          </a:bodyPr>
          <a:lstStyle>
            <a:lvl1pPr marL="352640" indent="-352640">
              <a:spcAft>
                <a:spcPts val="617"/>
              </a:spcAft>
              <a:buClr>
                <a:schemeClr val="tx2"/>
              </a:buClr>
              <a:buFont typeface="+mj-lt"/>
              <a:buAutoNum type="arabicPeriod"/>
              <a:defRPr sz="1500">
                <a:solidFill>
                  <a:schemeClr val="tx1"/>
                </a:solidFill>
              </a:defRPr>
            </a:lvl1pPr>
          </a:lstStyle>
          <a:p>
            <a:pPr lvl="0"/>
            <a:r>
              <a:rPr lang="en-US" smtClean="0"/>
              <a:t>Click to edit Master text styles</a:t>
            </a:r>
          </a:p>
        </p:txBody>
      </p:sp>
      <p:sp>
        <p:nvSpPr>
          <p:cNvPr id="5" name="Title Placeholder 1"/>
          <p:cNvSpPr>
            <a:spLocks noGrp="1"/>
          </p:cNvSpPr>
          <p:nvPr>
            <p:ph type="title"/>
          </p:nvPr>
        </p:nvSpPr>
        <p:spPr>
          <a:xfrm>
            <a:off x="466726" y="56774"/>
            <a:ext cx="7013575" cy="678187"/>
          </a:xfrm>
          <a:prstGeom prst="rect">
            <a:avLst/>
          </a:prstGeom>
        </p:spPr>
        <p:txBody>
          <a:bodyPr rtlCol="0">
            <a:noAutofit/>
          </a:bodyPr>
          <a:lstStyle/>
          <a:p>
            <a:r>
              <a:rPr lang="en-US" smtClean="0"/>
              <a:t>Click to edit Master title style</a:t>
            </a:r>
            <a:endParaRPr lang="en-US" dirty="0"/>
          </a:p>
        </p:txBody>
      </p:sp>
      <p:sp>
        <p:nvSpPr>
          <p:cNvPr id="4" name="Date Placeholder 1"/>
          <p:cNvSpPr>
            <a:spLocks noGrp="1"/>
          </p:cNvSpPr>
          <p:nvPr>
            <p:ph type="dt" sz="half" idx="10"/>
          </p:nvPr>
        </p:nvSpPr>
        <p:spPr/>
        <p:txBody>
          <a:bodyPr/>
          <a:lstStyle>
            <a:lvl1pPr algn="l">
              <a:defRPr sz="800">
                <a:solidFill>
                  <a:schemeClr val="tx1"/>
                </a:solidFill>
              </a:defRPr>
            </a:lvl1pPr>
          </a:lstStyle>
          <a:p>
            <a:pPr>
              <a:defRPr/>
            </a:pPr>
            <a:endParaRPr lang="en-US">
              <a:solidFill>
                <a:srgbClr val="555555"/>
              </a:solidFill>
            </a:endParaRPr>
          </a:p>
        </p:txBody>
      </p:sp>
      <p:sp>
        <p:nvSpPr>
          <p:cNvPr id="6" name="Slide Number Placeholder 2"/>
          <p:cNvSpPr>
            <a:spLocks noGrp="1"/>
          </p:cNvSpPr>
          <p:nvPr>
            <p:ph type="sldNum" sz="quarter" idx="11"/>
          </p:nvPr>
        </p:nvSpPr>
        <p:spPr>
          <a:xfrm>
            <a:off x="6915151" y="6527804"/>
            <a:ext cx="2241551" cy="365125"/>
          </a:xfrm>
        </p:spPr>
        <p:txBody>
          <a:bodyPr/>
          <a:lstStyle>
            <a:lvl1pPr>
              <a:defRPr/>
            </a:lvl1pPr>
          </a:lstStyle>
          <a:p>
            <a:fld id="{0E94685A-73F3-431C-A313-B6030E3C0048}" type="slidenum">
              <a:rPr lang="en-US">
                <a:solidFill>
                  <a:srgbClr val="555555"/>
                </a:solidFill>
              </a:rPr>
              <a:pPr/>
              <a:t>‹#›</a:t>
            </a:fld>
            <a:endParaRPr lang="en-US">
              <a:solidFill>
                <a:srgbClr val="555555"/>
              </a:solidFill>
            </a:endParaRPr>
          </a:p>
        </p:txBody>
      </p:sp>
    </p:spTree>
    <p:extLst>
      <p:ext uri="{BB962C8B-B14F-4D97-AF65-F5344CB8AC3E}">
        <p14:creationId xmlns:p14="http://schemas.microsoft.com/office/powerpoint/2010/main" val="164472111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66726" y="49896"/>
            <a:ext cx="7013575" cy="678187"/>
          </a:xfrm>
          <a:prstGeom prst="rect">
            <a:avLst/>
          </a:prstGeom>
        </p:spPr>
        <p:txBody>
          <a:bodyPr rtlCol="0">
            <a:noAutofit/>
          </a:bodyPr>
          <a:lstStyle/>
          <a:p>
            <a:r>
              <a:rPr lang="en-US" smtClean="0"/>
              <a:t>Click to edit Master title style</a:t>
            </a:r>
            <a:endParaRPr lang="en-US" dirty="0"/>
          </a:p>
        </p:txBody>
      </p:sp>
      <p:sp>
        <p:nvSpPr>
          <p:cNvPr id="16" name="Content Placeholder 2"/>
          <p:cNvSpPr>
            <a:spLocks noGrp="1"/>
          </p:cNvSpPr>
          <p:nvPr>
            <p:ph idx="1"/>
          </p:nvPr>
        </p:nvSpPr>
        <p:spPr>
          <a:xfrm>
            <a:off x="466726" y="1571625"/>
            <a:ext cx="8689974" cy="4507992"/>
          </a:xfrm>
        </p:spPr>
        <p:txBody>
          <a:bodyPr>
            <a:noAutofit/>
          </a:bodyPr>
          <a:lstStyle>
            <a:lvl1pPr>
              <a:defRPr>
                <a:solidFill>
                  <a:srgbClr val="555555"/>
                </a:solidFill>
              </a:defRPr>
            </a:lvl1pPr>
            <a:lvl2pPr>
              <a:defRPr>
                <a:solidFill>
                  <a:srgbClr val="555555"/>
                </a:solidFill>
              </a:defRPr>
            </a:lvl2pPr>
            <a:lvl3pPr>
              <a:defRPr>
                <a:solidFill>
                  <a:srgbClr val="555555"/>
                </a:solidFill>
              </a:defRPr>
            </a:lvl3pPr>
            <a:lvl4pPr>
              <a:defRPr>
                <a:solidFill>
                  <a:srgbClr val="555555"/>
                </a:solidFill>
              </a:defRPr>
            </a:lvl4pPr>
            <a:lvl5pPr>
              <a:defRPr>
                <a:solidFill>
                  <a:srgbClr val="55555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ubtitle 2"/>
          <p:cNvSpPr>
            <a:spLocks noGrp="1"/>
          </p:cNvSpPr>
          <p:nvPr>
            <p:ph type="subTitle" idx="10"/>
          </p:nvPr>
        </p:nvSpPr>
        <p:spPr>
          <a:xfrm>
            <a:off x="466726" y="525808"/>
            <a:ext cx="7013575" cy="321472"/>
          </a:xfrm>
        </p:spPr>
        <p:txBody>
          <a:bodyPr>
            <a:noAutofit/>
          </a:bodyPr>
          <a:lstStyle>
            <a:lvl1pPr marL="0" indent="0" algn="l">
              <a:buNone/>
              <a:defRPr>
                <a:solidFill>
                  <a:schemeClr val="tx2"/>
                </a:solidFill>
              </a:defRPr>
            </a:lvl1pPr>
            <a:lvl2pPr marL="470187" indent="0" algn="ctr">
              <a:buNone/>
              <a:defRPr>
                <a:solidFill>
                  <a:schemeClr val="tx1">
                    <a:tint val="75000"/>
                  </a:schemeClr>
                </a:solidFill>
              </a:defRPr>
            </a:lvl2pPr>
            <a:lvl3pPr marL="940375" indent="0" algn="ctr">
              <a:buNone/>
              <a:defRPr>
                <a:solidFill>
                  <a:schemeClr val="tx1">
                    <a:tint val="75000"/>
                  </a:schemeClr>
                </a:solidFill>
              </a:defRPr>
            </a:lvl3pPr>
            <a:lvl4pPr marL="1410563" indent="0" algn="ctr">
              <a:buNone/>
              <a:defRPr>
                <a:solidFill>
                  <a:schemeClr val="tx1">
                    <a:tint val="75000"/>
                  </a:schemeClr>
                </a:solidFill>
              </a:defRPr>
            </a:lvl4pPr>
            <a:lvl5pPr marL="1880750" indent="0" algn="ctr">
              <a:buNone/>
              <a:defRPr>
                <a:solidFill>
                  <a:schemeClr val="tx1">
                    <a:tint val="75000"/>
                  </a:schemeClr>
                </a:solidFill>
              </a:defRPr>
            </a:lvl5pPr>
            <a:lvl6pPr marL="2350937" indent="0" algn="ctr">
              <a:buNone/>
              <a:defRPr>
                <a:solidFill>
                  <a:schemeClr val="tx1">
                    <a:tint val="75000"/>
                  </a:schemeClr>
                </a:solidFill>
              </a:defRPr>
            </a:lvl6pPr>
            <a:lvl7pPr marL="2821125" indent="0" algn="ctr">
              <a:buNone/>
              <a:defRPr>
                <a:solidFill>
                  <a:schemeClr val="tx1">
                    <a:tint val="75000"/>
                  </a:schemeClr>
                </a:solidFill>
              </a:defRPr>
            </a:lvl7pPr>
            <a:lvl8pPr marL="3291313" indent="0" algn="ctr">
              <a:buNone/>
              <a:defRPr>
                <a:solidFill>
                  <a:schemeClr val="tx1">
                    <a:tint val="75000"/>
                  </a:schemeClr>
                </a:solidFill>
              </a:defRPr>
            </a:lvl8pPr>
            <a:lvl9pPr marL="37615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466727" y="6175379"/>
            <a:ext cx="8689975" cy="365125"/>
          </a:xfrm>
        </p:spPr>
        <p:txBody>
          <a:bodyPr rtlCol="0"/>
          <a:lstStyle>
            <a:lvl1pPr algn="l" defTabSz="470187" fontAlgn="auto">
              <a:spcBef>
                <a:spcPts val="0"/>
              </a:spcBef>
              <a:spcAft>
                <a:spcPts val="0"/>
              </a:spcAft>
              <a:buNone/>
              <a:defRPr sz="700">
                <a:solidFill>
                  <a:srgbClr val="555555"/>
                </a:solidFill>
                <a:latin typeface="Arial"/>
                <a:ea typeface="+mn-ea"/>
                <a:cs typeface="Arial"/>
              </a:defRPr>
            </a:lvl1pPr>
          </a:lstStyle>
          <a:p>
            <a:pPr>
              <a:defRPr/>
            </a:pPr>
            <a:r>
              <a:rPr lang="en-US"/>
              <a:t>1. xxx 2. xxx 3. xxx Notes: xxx Source: xxx</a:t>
            </a:r>
          </a:p>
        </p:txBody>
      </p:sp>
      <p:sp>
        <p:nvSpPr>
          <p:cNvPr id="6" name="Date Placeholder 1"/>
          <p:cNvSpPr>
            <a:spLocks noGrp="1"/>
          </p:cNvSpPr>
          <p:nvPr>
            <p:ph type="dt" sz="half" idx="12"/>
          </p:nvPr>
        </p:nvSpPr>
        <p:spPr/>
        <p:txBody>
          <a:bodyPr/>
          <a:lstStyle>
            <a:lvl1pPr algn="l">
              <a:defRPr sz="800">
                <a:solidFill>
                  <a:schemeClr val="tx1"/>
                </a:solidFill>
              </a:defRPr>
            </a:lvl1pPr>
          </a:lstStyle>
          <a:p>
            <a:pPr>
              <a:defRPr/>
            </a:pPr>
            <a:endParaRPr lang="en-US">
              <a:solidFill>
                <a:srgbClr val="555555"/>
              </a:solidFill>
            </a:endParaRPr>
          </a:p>
        </p:txBody>
      </p:sp>
      <p:sp>
        <p:nvSpPr>
          <p:cNvPr id="8" name="Slide Number Placeholder 2"/>
          <p:cNvSpPr>
            <a:spLocks noGrp="1"/>
          </p:cNvSpPr>
          <p:nvPr>
            <p:ph type="sldNum" sz="quarter" idx="13"/>
          </p:nvPr>
        </p:nvSpPr>
        <p:spPr>
          <a:xfrm>
            <a:off x="6915151" y="6527804"/>
            <a:ext cx="2241551" cy="365125"/>
          </a:xfrm>
        </p:spPr>
        <p:txBody>
          <a:bodyPr/>
          <a:lstStyle>
            <a:lvl1pPr>
              <a:defRPr/>
            </a:lvl1pPr>
          </a:lstStyle>
          <a:p>
            <a:fld id="{6DC545EA-EFF4-44A7-8CD7-A738C38F48DC}" type="slidenum">
              <a:rPr lang="en-US">
                <a:solidFill>
                  <a:srgbClr val="555555"/>
                </a:solidFill>
              </a:rPr>
              <a:pPr/>
              <a:t>‹#›</a:t>
            </a:fld>
            <a:endParaRPr lang="en-US">
              <a:solidFill>
                <a:srgbClr val="555555"/>
              </a:solidFill>
            </a:endParaRPr>
          </a:p>
        </p:txBody>
      </p:sp>
    </p:spTree>
    <p:extLst>
      <p:ext uri="{BB962C8B-B14F-4D97-AF65-F5344CB8AC3E}">
        <p14:creationId xmlns:p14="http://schemas.microsoft.com/office/powerpoint/2010/main" val="397555643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_takeaway">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726" y="1571624"/>
            <a:ext cx="8689974" cy="3977039"/>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Placeholder 1"/>
          <p:cNvSpPr>
            <a:spLocks noGrp="1"/>
          </p:cNvSpPr>
          <p:nvPr>
            <p:ph type="title"/>
          </p:nvPr>
        </p:nvSpPr>
        <p:spPr>
          <a:xfrm>
            <a:off x="466726" y="49896"/>
            <a:ext cx="7013575" cy="678187"/>
          </a:xfrm>
          <a:prstGeom prst="rect">
            <a:avLst/>
          </a:prstGeom>
        </p:spPr>
        <p:txBody>
          <a:bodyPr rtlCol="0">
            <a:noAutofit/>
          </a:bodyPr>
          <a:lstStyle/>
          <a:p>
            <a:r>
              <a:rPr lang="en-US" smtClean="0"/>
              <a:t>Click to edit Master title style</a:t>
            </a:r>
            <a:endParaRPr lang="en-US" dirty="0"/>
          </a:p>
        </p:txBody>
      </p:sp>
      <p:sp>
        <p:nvSpPr>
          <p:cNvPr id="13" name="Text Placeholder 3"/>
          <p:cNvSpPr>
            <a:spLocks noGrp="1"/>
          </p:cNvSpPr>
          <p:nvPr>
            <p:ph type="body" sz="half" idx="10"/>
          </p:nvPr>
        </p:nvSpPr>
        <p:spPr>
          <a:xfrm>
            <a:off x="466725" y="5577094"/>
            <a:ext cx="8713370" cy="578700"/>
          </a:xfrm>
          <a:solidFill>
            <a:schemeClr val="tx2"/>
          </a:solidFill>
          <a:ln>
            <a:noFill/>
          </a:ln>
        </p:spPr>
        <p:txBody>
          <a:bodyPr tIns="0" rIns="0" bIns="0" anchor="ctr"/>
          <a:lstStyle>
            <a:lvl1pPr marL="0" indent="0" algn="ctr">
              <a:buNone/>
              <a:defRPr sz="1700" b="1">
                <a:solidFill>
                  <a:schemeClr val="bg1"/>
                </a:solidFill>
                <a:latin typeface="Arial"/>
                <a:cs typeface="Arial"/>
              </a:defRPr>
            </a:lvl1pPr>
            <a:lvl2pPr marL="470187" indent="0">
              <a:buNone/>
              <a:defRPr sz="1200"/>
            </a:lvl2pPr>
            <a:lvl3pPr marL="940375" indent="0">
              <a:buNone/>
              <a:defRPr sz="1000"/>
            </a:lvl3pPr>
            <a:lvl4pPr marL="1410563" indent="0">
              <a:buNone/>
              <a:defRPr sz="900"/>
            </a:lvl4pPr>
            <a:lvl5pPr marL="1880750" indent="0">
              <a:buNone/>
              <a:defRPr sz="900"/>
            </a:lvl5pPr>
            <a:lvl6pPr marL="2350937" indent="0">
              <a:buNone/>
              <a:defRPr sz="900"/>
            </a:lvl6pPr>
            <a:lvl7pPr marL="2821125" indent="0">
              <a:buNone/>
              <a:defRPr sz="900"/>
            </a:lvl7pPr>
            <a:lvl8pPr marL="3291313" indent="0">
              <a:buNone/>
              <a:defRPr sz="900"/>
            </a:lvl8pPr>
            <a:lvl9pPr marL="3761500" indent="0">
              <a:buNone/>
              <a:defRPr sz="900"/>
            </a:lvl9pPr>
          </a:lstStyle>
          <a:p>
            <a:pPr lvl="0"/>
            <a:r>
              <a:rPr lang="en-US" smtClean="0"/>
              <a:t>Click to edit Master text styles</a:t>
            </a:r>
          </a:p>
        </p:txBody>
      </p:sp>
      <p:sp>
        <p:nvSpPr>
          <p:cNvPr id="9" name="Subtitle 2"/>
          <p:cNvSpPr>
            <a:spLocks noGrp="1"/>
          </p:cNvSpPr>
          <p:nvPr>
            <p:ph type="subTitle" idx="11"/>
          </p:nvPr>
        </p:nvSpPr>
        <p:spPr>
          <a:xfrm>
            <a:off x="466726" y="525808"/>
            <a:ext cx="7013575" cy="321472"/>
          </a:xfrm>
        </p:spPr>
        <p:txBody>
          <a:bodyPr>
            <a:noAutofit/>
          </a:bodyPr>
          <a:lstStyle>
            <a:lvl1pPr marL="0" indent="0" algn="l">
              <a:buNone/>
              <a:defRPr>
                <a:solidFill>
                  <a:schemeClr val="tx2"/>
                </a:solidFill>
              </a:defRPr>
            </a:lvl1pPr>
            <a:lvl2pPr marL="470187" indent="0" algn="ctr">
              <a:buNone/>
              <a:defRPr>
                <a:solidFill>
                  <a:schemeClr val="tx1">
                    <a:tint val="75000"/>
                  </a:schemeClr>
                </a:solidFill>
              </a:defRPr>
            </a:lvl2pPr>
            <a:lvl3pPr marL="940375" indent="0" algn="ctr">
              <a:buNone/>
              <a:defRPr>
                <a:solidFill>
                  <a:schemeClr val="tx1">
                    <a:tint val="75000"/>
                  </a:schemeClr>
                </a:solidFill>
              </a:defRPr>
            </a:lvl3pPr>
            <a:lvl4pPr marL="1410563" indent="0" algn="ctr">
              <a:buNone/>
              <a:defRPr>
                <a:solidFill>
                  <a:schemeClr val="tx1">
                    <a:tint val="75000"/>
                  </a:schemeClr>
                </a:solidFill>
              </a:defRPr>
            </a:lvl4pPr>
            <a:lvl5pPr marL="1880750" indent="0" algn="ctr">
              <a:buNone/>
              <a:defRPr>
                <a:solidFill>
                  <a:schemeClr val="tx1">
                    <a:tint val="75000"/>
                  </a:schemeClr>
                </a:solidFill>
              </a:defRPr>
            </a:lvl5pPr>
            <a:lvl6pPr marL="2350937" indent="0" algn="ctr">
              <a:buNone/>
              <a:defRPr>
                <a:solidFill>
                  <a:schemeClr val="tx1">
                    <a:tint val="75000"/>
                  </a:schemeClr>
                </a:solidFill>
              </a:defRPr>
            </a:lvl6pPr>
            <a:lvl7pPr marL="2821125" indent="0" algn="ctr">
              <a:buNone/>
              <a:defRPr>
                <a:solidFill>
                  <a:schemeClr val="tx1">
                    <a:tint val="75000"/>
                  </a:schemeClr>
                </a:solidFill>
              </a:defRPr>
            </a:lvl7pPr>
            <a:lvl8pPr marL="3291313" indent="0" algn="ctr">
              <a:buNone/>
              <a:defRPr>
                <a:solidFill>
                  <a:schemeClr val="tx1">
                    <a:tint val="75000"/>
                  </a:schemeClr>
                </a:solidFill>
              </a:defRPr>
            </a:lvl8pPr>
            <a:lvl9pPr marL="3761500" indent="0" algn="ctr">
              <a:buNone/>
              <a:defRPr>
                <a:solidFill>
                  <a:schemeClr val="tx1">
                    <a:tint val="75000"/>
                  </a:schemeClr>
                </a:solidFill>
              </a:defRPr>
            </a:lvl9pPr>
          </a:lstStyle>
          <a:p>
            <a:r>
              <a:rPr lang="en-US" smtClean="0"/>
              <a:t>Click to edit Master subtitle style</a:t>
            </a:r>
            <a:endParaRPr lang="en-US" dirty="0"/>
          </a:p>
        </p:txBody>
      </p:sp>
      <p:sp>
        <p:nvSpPr>
          <p:cNvPr id="6" name="Footer Placeholder 4"/>
          <p:cNvSpPr>
            <a:spLocks noGrp="1"/>
          </p:cNvSpPr>
          <p:nvPr>
            <p:ph type="ftr" sz="quarter" idx="12"/>
          </p:nvPr>
        </p:nvSpPr>
        <p:spPr>
          <a:xfrm>
            <a:off x="466727" y="6175379"/>
            <a:ext cx="8689975" cy="365125"/>
          </a:xfrm>
        </p:spPr>
        <p:txBody>
          <a:bodyPr rtlCol="0"/>
          <a:lstStyle>
            <a:lvl1pPr algn="l" defTabSz="470187" fontAlgn="auto">
              <a:spcBef>
                <a:spcPts val="0"/>
              </a:spcBef>
              <a:spcAft>
                <a:spcPts val="0"/>
              </a:spcAft>
              <a:buNone/>
              <a:defRPr sz="700">
                <a:solidFill>
                  <a:srgbClr val="555555"/>
                </a:solidFill>
                <a:latin typeface="Arial"/>
                <a:ea typeface="+mn-ea"/>
                <a:cs typeface="Arial"/>
              </a:defRPr>
            </a:lvl1pPr>
          </a:lstStyle>
          <a:p>
            <a:pPr>
              <a:defRPr/>
            </a:pPr>
            <a:r>
              <a:rPr lang="en-US"/>
              <a:t>1. xxx 2. xxx 3. xxx Notes: xxx Source: xxx</a:t>
            </a:r>
          </a:p>
        </p:txBody>
      </p:sp>
      <p:sp>
        <p:nvSpPr>
          <p:cNvPr id="7" name="Date Placeholder 1"/>
          <p:cNvSpPr>
            <a:spLocks noGrp="1"/>
          </p:cNvSpPr>
          <p:nvPr>
            <p:ph type="dt" sz="half" idx="13"/>
          </p:nvPr>
        </p:nvSpPr>
        <p:spPr/>
        <p:txBody>
          <a:bodyPr/>
          <a:lstStyle>
            <a:lvl1pPr algn="l">
              <a:defRPr sz="800">
                <a:solidFill>
                  <a:schemeClr val="tx1"/>
                </a:solidFill>
              </a:defRPr>
            </a:lvl1pPr>
          </a:lstStyle>
          <a:p>
            <a:pPr>
              <a:defRPr/>
            </a:pPr>
            <a:endParaRPr lang="en-US">
              <a:solidFill>
                <a:srgbClr val="555555"/>
              </a:solidFill>
            </a:endParaRPr>
          </a:p>
        </p:txBody>
      </p:sp>
      <p:sp>
        <p:nvSpPr>
          <p:cNvPr id="8" name="Slide Number Placeholder 2"/>
          <p:cNvSpPr>
            <a:spLocks noGrp="1"/>
          </p:cNvSpPr>
          <p:nvPr>
            <p:ph type="sldNum" sz="quarter" idx="14"/>
          </p:nvPr>
        </p:nvSpPr>
        <p:spPr>
          <a:xfrm>
            <a:off x="6915151" y="6527804"/>
            <a:ext cx="2241551" cy="365125"/>
          </a:xfrm>
        </p:spPr>
        <p:txBody>
          <a:bodyPr/>
          <a:lstStyle>
            <a:lvl1pPr>
              <a:defRPr/>
            </a:lvl1pPr>
          </a:lstStyle>
          <a:p>
            <a:fld id="{12BAB836-F4B7-440B-AB9C-275436953380}" type="slidenum">
              <a:rPr lang="en-US">
                <a:solidFill>
                  <a:srgbClr val="555555"/>
                </a:solidFill>
              </a:rPr>
              <a:pPr/>
              <a:t>‹#›</a:t>
            </a:fld>
            <a:endParaRPr lang="en-US">
              <a:solidFill>
                <a:srgbClr val="555555"/>
              </a:solidFill>
            </a:endParaRPr>
          </a:p>
        </p:txBody>
      </p:sp>
    </p:spTree>
    <p:extLst>
      <p:ext uri="{BB962C8B-B14F-4D97-AF65-F5344CB8AC3E}">
        <p14:creationId xmlns:p14="http://schemas.microsoft.com/office/powerpoint/2010/main" val="358167942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8" name="Straight Connector 7"/>
          <p:cNvCxnSpPr/>
          <p:nvPr/>
        </p:nvCxnSpPr>
        <p:spPr>
          <a:xfrm>
            <a:off x="466727" y="1804988"/>
            <a:ext cx="4151313" cy="0"/>
          </a:xfrm>
          <a:prstGeom prst="line">
            <a:avLst/>
          </a:prstGeom>
          <a:ln w="127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992688" y="1803400"/>
            <a:ext cx="4164012" cy="0"/>
          </a:xfrm>
          <a:prstGeom prst="line">
            <a:avLst/>
          </a:prstGeom>
          <a:ln w="127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Content Placeholder 3"/>
          <p:cNvSpPr>
            <a:spLocks noGrp="1"/>
          </p:cNvSpPr>
          <p:nvPr>
            <p:ph sz="half" idx="2"/>
          </p:nvPr>
        </p:nvSpPr>
        <p:spPr>
          <a:xfrm>
            <a:off x="466725" y="1804702"/>
            <a:ext cx="4151318" cy="3874694"/>
          </a:xfrm>
        </p:spPr>
        <p:txBody>
          <a:bodyPr/>
          <a:lstStyle>
            <a:lvl1pPr>
              <a:defRPr sz="1500">
                <a:solidFill>
                  <a:srgbClr val="555555"/>
                </a:solidFill>
              </a:defRPr>
            </a:lvl1pPr>
            <a:lvl2pPr>
              <a:defRPr sz="1300">
                <a:solidFill>
                  <a:srgbClr val="555555"/>
                </a:solidFill>
              </a:defRPr>
            </a:lvl2pPr>
            <a:lvl3pPr>
              <a:defRPr sz="1100">
                <a:solidFill>
                  <a:srgbClr val="555555"/>
                </a:solidFill>
              </a:defRPr>
            </a:lvl3pPr>
            <a:lvl4pPr>
              <a:defRPr sz="1300"/>
            </a:lvl4pPr>
            <a:lvl5pPr>
              <a:defRPr sz="13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p:txBody>
      </p:sp>
      <p:sp>
        <p:nvSpPr>
          <p:cNvPr id="30" name="Content Placeholder 3"/>
          <p:cNvSpPr>
            <a:spLocks noGrp="1"/>
          </p:cNvSpPr>
          <p:nvPr>
            <p:ph sz="half" idx="15"/>
          </p:nvPr>
        </p:nvSpPr>
        <p:spPr>
          <a:xfrm>
            <a:off x="4987838" y="1804702"/>
            <a:ext cx="4151376" cy="3874694"/>
          </a:xfrm>
        </p:spPr>
        <p:txBody>
          <a:bodyPr/>
          <a:lstStyle>
            <a:lvl1pPr>
              <a:defRPr sz="1500">
                <a:solidFill>
                  <a:srgbClr val="555555"/>
                </a:solidFill>
              </a:defRPr>
            </a:lvl1pPr>
            <a:lvl2pPr>
              <a:defRPr sz="1300">
                <a:solidFill>
                  <a:srgbClr val="555555"/>
                </a:solidFill>
              </a:defRPr>
            </a:lvl2pPr>
            <a:lvl3pPr>
              <a:defRPr sz="1100">
                <a:solidFill>
                  <a:srgbClr val="555555"/>
                </a:solidFill>
              </a:defRPr>
            </a:lvl3pPr>
            <a:lvl4pPr>
              <a:defRPr sz="1300"/>
            </a:lvl4pPr>
            <a:lvl5pPr>
              <a:defRPr sz="13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p:txBody>
      </p:sp>
      <p:sp>
        <p:nvSpPr>
          <p:cNvPr id="13" name="Text Placeholder 2"/>
          <p:cNvSpPr>
            <a:spLocks noGrp="1"/>
          </p:cNvSpPr>
          <p:nvPr>
            <p:ph type="body" idx="16"/>
          </p:nvPr>
        </p:nvSpPr>
        <p:spPr>
          <a:xfrm>
            <a:off x="466728" y="1439133"/>
            <a:ext cx="4151319" cy="352108"/>
          </a:xfrm>
        </p:spPr>
        <p:txBody>
          <a:bodyPr anchor="b"/>
          <a:lstStyle>
            <a:lvl1pPr marL="0" indent="0">
              <a:buNone/>
              <a:defRPr sz="1700" b="0">
                <a:solidFill>
                  <a:srgbClr val="A27E2C"/>
                </a:solidFill>
              </a:defRPr>
            </a:lvl1pPr>
            <a:lvl2pPr marL="421996" indent="0">
              <a:buNone/>
              <a:defRPr sz="1800" b="1"/>
            </a:lvl2pPr>
            <a:lvl3pPr marL="843991" indent="0">
              <a:buNone/>
              <a:defRPr sz="1700" b="1"/>
            </a:lvl3pPr>
            <a:lvl4pPr marL="1265987" indent="0">
              <a:buNone/>
              <a:defRPr sz="1500" b="1"/>
            </a:lvl4pPr>
            <a:lvl5pPr marL="1687982" indent="0">
              <a:buNone/>
              <a:defRPr sz="1500" b="1"/>
            </a:lvl5pPr>
            <a:lvl6pPr marL="2109978" indent="0">
              <a:buNone/>
              <a:defRPr sz="1500" b="1"/>
            </a:lvl6pPr>
            <a:lvl7pPr marL="2531974" indent="0">
              <a:buNone/>
              <a:defRPr sz="1500" b="1"/>
            </a:lvl7pPr>
            <a:lvl8pPr marL="2953969" indent="0">
              <a:buNone/>
              <a:defRPr sz="1500" b="1"/>
            </a:lvl8pPr>
            <a:lvl9pPr marL="3375965" indent="0">
              <a:buNone/>
              <a:defRPr sz="1500" b="1"/>
            </a:lvl9pPr>
          </a:lstStyle>
          <a:p>
            <a:pPr lvl="0"/>
            <a:r>
              <a:rPr lang="en-US" smtClean="0"/>
              <a:t>Click to edit Master text styles</a:t>
            </a:r>
          </a:p>
        </p:txBody>
      </p:sp>
      <p:sp>
        <p:nvSpPr>
          <p:cNvPr id="14" name="Text Placeholder 2"/>
          <p:cNvSpPr>
            <a:spLocks noGrp="1"/>
          </p:cNvSpPr>
          <p:nvPr>
            <p:ph type="body" idx="14"/>
          </p:nvPr>
        </p:nvSpPr>
        <p:spPr>
          <a:xfrm>
            <a:off x="4987837" y="1439133"/>
            <a:ext cx="4151376" cy="352108"/>
          </a:xfrm>
        </p:spPr>
        <p:txBody>
          <a:bodyPr anchor="b"/>
          <a:lstStyle>
            <a:lvl1pPr marL="0" indent="0">
              <a:buNone/>
              <a:defRPr sz="1700" b="0">
                <a:solidFill>
                  <a:srgbClr val="A27E2C"/>
                </a:solidFill>
              </a:defRPr>
            </a:lvl1pPr>
            <a:lvl2pPr marL="421996" indent="0">
              <a:buNone/>
              <a:defRPr sz="1800" b="1"/>
            </a:lvl2pPr>
            <a:lvl3pPr marL="843991" indent="0">
              <a:buNone/>
              <a:defRPr sz="1700" b="1"/>
            </a:lvl3pPr>
            <a:lvl4pPr marL="1265987" indent="0">
              <a:buNone/>
              <a:defRPr sz="1500" b="1"/>
            </a:lvl4pPr>
            <a:lvl5pPr marL="1687982" indent="0">
              <a:buNone/>
              <a:defRPr sz="1500" b="1"/>
            </a:lvl5pPr>
            <a:lvl6pPr marL="2109978" indent="0">
              <a:buNone/>
              <a:defRPr sz="1500" b="1"/>
            </a:lvl6pPr>
            <a:lvl7pPr marL="2531974" indent="0">
              <a:buNone/>
              <a:defRPr sz="1500" b="1"/>
            </a:lvl7pPr>
            <a:lvl8pPr marL="2953969" indent="0">
              <a:buNone/>
              <a:defRPr sz="1500" b="1"/>
            </a:lvl8pPr>
            <a:lvl9pPr marL="3375965" indent="0">
              <a:buNone/>
              <a:defRPr sz="1500" b="1"/>
            </a:lvl9pPr>
          </a:lstStyle>
          <a:p>
            <a:pPr lvl="0"/>
            <a:r>
              <a:rPr lang="en-US" smtClean="0"/>
              <a:t>Click to edit Master text styles</a:t>
            </a:r>
          </a:p>
        </p:txBody>
      </p:sp>
      <p:sp>
        <p:nvSpPr>
          <p:cNvPr id="18" name="Title Placeholder 1"/>
          <p:cNvSpPr>
            <a:spLocks noGrp="1"/>
          </p:cNvSpPr>
          <p:nvPr>
            <p:ph type="title"/>
          </p:nvPr>
        </p:nvSpPr>
        <p:spPr>
          <a:xfrm>
            <a:off x="466726" y="49896"/>
            <a:ext cx="7013575" cy="678187"/>
          </a:xfrm>
          <a:prstGeom prst="rect">
            <a:avLst/>
          </a:prstGeom>
        </p:spPr>
        <p:txBody>
          <a:bodyPr rtlCol="0">
            <a:noAutofit/>
          </a:bodyPr>
          <a:lstStyle/>
          <a:p>
            <a:r>
              <a:rPr lang="en-US" smtClean="0"/>
              <a:t>Click to edit Master title style</a:t>
            </a:r>
            <a:endParaRPr lang="en-US" dirty="0"/>
          </a:p>
        </p:txBody>
      </p:sp>
      <p:sp>
        <p:nvSpPr>
          <p:cNvPr id="15" name="Subtitle 2"/>
          <p:cNvSpPr>
            <a:spLocks noGrp="1"/>
          </p:cNvSpPr>
          <p:nvPr>
            <p:ph type="subTitle" idx="10"/>
          </p:nvPr>
        </p:nvSpPr>
        <p:spPr>
          <a:xfrm>
            <a:off x="466726" y="525808"/>
            <a:ext cx="7013575" cy="321472"/>
          </a:xfrm>
        </p:spPr>
        <p:txBody>
          <a:bodyPr>
            <a:noAutofit/>
          </a:bodyPr>
          <a:lstStyle>
            <a:lvl1pPr marL="0" indent="0" algn="l">
              <a:buNone/>
              <a:defRPr>
                <a:solidFill>
                  <a:schemeClr val="tx2"/>
                </a:solidFill>
              </a:defRPr>
            </a:lvl1pPr>
            <a:lvl2pPr marL="470187" indent="0" algn="ctr">
              <a:buNone/>
              <a:defRPr>
                <a:solidFill>
                  <a:schemeClr val="tx1">
                    <a:tint val="75000"/>
                  </a:schemeClr>
                </a:solidFill>
              </a:defRPr>
            </a:lvl2pPr>
            <a:lvl3pPr marL="940375" indent="0" algn="ctr">
              <a:buNone/>
              <a:defRPr>
                <a:solidFill>
                  <a:schemeClr val="tx1">
                    <a:tint val="75000"/>
                  </a:schemeClr>
                </a:solidFill>
              </a:defRPr>
            </a:lvl3pPr>
            <a:lvl4pPr marL="1410563" indent="0" algn="ctr">
              <a:buNone/>
              <a:defRPr>
                <a:solidFill>
                  <a:schemeClr val="tx1">
                    <a:tint val="75000"/>
                  </a:schemeClr>
                </a:solidFill>
              </a:defRPr>
            </a:lvl4pPr>
            <a:lvl5pPr marL="1880750" indent="0" algn="ctr">
              <a:buNone/>
              <a:defRPr>
                <a:solidFill>
                  <a:schemeClr val="tx1">
                    <a:tint val="75000"/>
                  </a:schemeClr>
                </a:solidFill>
              </a:defRPr>
            </a:lvl5pPr>
            <a:lvl6pPr marL="2350937" indent="0" algn="ctr">
              <a:buNone/>
              <a:defRPr>
                <a:solidFill>
                  <a:schemeClr val="tx1">
                    <a:tint val="75000"/>
                  </a:schemeClr>
                </a:solidFill>
              </a:defRPr>
            </a:lvl6pPr>
            <a:lvl7pPr marL="2821125" indent="0" algn="ctr">
              <a:buNone/>
              <a:defRPr>
                <a:solidFill>
                  <a:schemeClr val="tx1">
                    <a:tint val="75000"/>
                  </a:schemeClr>
                </a:solidFill>
              </a:defRPr>
            </a:lvl7pPr>
            <a:lvl8pPr marL="3291313" indent="0" algn="ctr">
              <a:buNone/>
              <a:defRPr>
                <a:solidFill>
                  <a:schemeClr val="tx1">
                    <a:tint val="75000"/>
                  </a:schemeClr>
                </a:solidFill>
              </a:defRPr>
            </a:lvl8pPr>
            <a:lvl9pPr marL="3761500" indent="0" algn="ctr">
              <a:buNone/>
              <a:defRPr>
                <a:solidFill>
                  <a:schemeClr val="tx1">
                    <a:tint val="75000"/>
                  </a:schemeClr>
                </a:solidFill>
              </a:defRPr>
            </a:lvl9pPr>
          </a:lstStyle>
          <a:p>
            <a:r>
              <a:rPr lang="en-US" smtClean="0"/>
              <a:t>Click to edit Master subtitle style</a:t>
            </a:r>
            <a:endParaRPr lang="en-US" dirty="0"/>
          </a:p>
        </p:txBody>
      </p:sp>
      <p:sp>
        <p:nvSpPr>
          <p:cNvPr id="10" name="Footer Placeholder 4"/>
          <p:cNvSpPr>
            <a:spLocks noGrp="1"/>
          </p:cNvSpPr>
          <p:nvPr>
            <p:ph type="ftr" sz="quarter" idx="17"/>
          </p:nvPr>
        </p:nvSpPr>
        <p:spPr>
          <a:xfrm>
            <a:off x="466727" y="6175379"/>
            <a:ext cx="8689975" cy="365125"/>
          </a:xfrm>
        </p:spPr>
        <p:txBody>
          <a:bodyPr rtlCol="0"/>
          <a:lstStyle>
            <a:lvl1pPr algn="l" defTabSz="470187" fontAlgn="auto">
              <a:spcBef>
                <a:spcPts val="0"/>
              </a:spcBef>
              <a:spcAft>
                <a:spcPts val="0"/>
              </a:spcAft>
              <a:buNone/>
              <a:defRPr sz="700">
                <a:solidFill>
                  <a:srgbClr val="555555"/>
                </a:solidFill>
                <a:latin typeface="Arial"/>
                <a:ea typeface="+mn-ea"/>
                <a:cs typeface="Arial"/>
              </a:defRPr>
            </a:lvl1pPr>
          </a:lstStyle>
          <a:p>
            <a:pPr>
              <a:defRPr/>
            </a:pPr>
            <a:r>
              <a:rPr lang="en-US"/>
              <a:t>1. xxx 2. xxx 3. xxx Notes: xxx Source: xxx</a:t>
            </a:r>
          </a:p>
        </p:txBody>
      </p:sp>
      <p:sp>
        <p:nvSpPr>
          <p:cNvPr id="11" name="Date Placeholder 1"/>
          <p:cNvSpPr>
            <a:spLocks noGrp="1"/>
          </p:cNvSpPr>
          <p:nvPr>
            <p:ph type="dt" sz="half" idx="18"/>
          </p:nvPr>
        </p:nvSpPr>
        <p:spPr/>
        <p:txBody>
          <a:bodyPr/>
          <a:lstStyle>
            <a:lvl1pPr algn="l">
              <a:defRPr sz="800">
                <a:solidFill>
                  <a:schemeClr val="tx1"/>
                </a:solidFill>
              </a:defRPr>
            </a:lvl1pPr>
          </a:lstStyle>
          <a:p>
            <a:pPr>
              <a:defRPr/>
            </a:pPr>
            <a:endParaRPr lang="en-US">
              <a:solidFill>
                <a:srgbClr val="555555"/>
              </a:solidFill>
            </a:endParaRPr>
          </a:p>
        </p:txBody>
      </p:sp>
      <p:sp>
        <p:nvSpPr>
          <p:cNvPr id="12" name="Slide Number Placeholder 2"/>
          <p:cNvSpPr>
            <a:spLocks noGrp="1"/>
          </p:cNvSpPr>
          <p:nvPr>
            <p:ph type="sldNum" sz="quarter" idx="19"/>
          </p:nvPr>
        </p:nvSpPr>
        <p:spPr>
          <a:xfrm>
            <a:off x="6915151" y="6527804"/>
            <a:ext cx="2241551" cy="365125"/>
          </a:xfrm>
        </p:spPr>
        <p:txBody>
          <a:bodyPr/>
          <a:lstStyle>
            <a:lvl1pPr>
              <a:defRPr/>
            </a:lvl1pPr>
          </a:lstStyle>
          <a:p>
            <a:fld id="{625C8CDB-FABE-4073-8D74-10C609C878D1}" type="slidenum">
              <a:rPr lang="en-US">
                <a:solidFill>
                  <a:srgbClr val="555555"/>
                </a:solidFill>
              </a:rPr>
              <a:pPr/>
              <a:t>‹#›</a:t>
            </a:fld>
            <a:endParaRPr lang="en-US">
              <a:solidFill>
                <a:srgbClr val="555555"/>
              </a:solidFill>
            </a:endParaRPr>
          </a:p>
        </p:txBody>
      </p:sp>
    </p:spTree>
    <p:extLst>
      <p:ext uri="{BB962C8B-B14F-4D97-AF65-F5344CB8AC3E}">
        <p14:creationId xmlns:p14="http://schemas.microsoft.com/office/powerpoint/2010/main" val="412526246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Boxes">
    <p:spTree>
      <p:nvGrpSpPr>
        <p:cNvPr id="1" name=""/>
        <p:cNvGrpSpPr/>
        <p:nvPr/>
      </p:nvGrpSpPr>
      <p:grpSpPr>
        <a:xfrm>
          <a:off x="0" y="0"/>
          <a:ext cx="0" cy="0"/>
          <a:chOff x="0" y="0"/>
          <a:chExt cx="0" cy="0"/>
        </a:xfrm>
      </p:grpSpPr>
      <p:sp>
        <p:nvSpPr>
          <p:cNvPr id="14" name="Content Placeholder 2"/>
          <p:cNvSpPr>
            <a:spLocks noGrp="1"/>
          </p:cNvSpPr>
          <p:nvPr>
            <p:ph idx="17"/>
          </p:nvPr>
        </p:nvSpPr>
        <p:spPr>
          <a:xfrm>
            <a:off x="457200" y="1571625"/>
            <a:ext cx="4316464" cy="2148964"/>
          </a:xfrm>
        </p:spPr>
        <p:txBody>
          <a:bodyPr>
            <a:noAutofit/>
          </a:bodyPr>
          <a:lstStyle>
            <a:lvl1pPr>
              <a:defRPr>
                <a:solidFill>
                  <a:schemeClr val="tx1"/>
                </a:solidFill>
              </a:defRPr>
            </a:lvl1pPr>
          </a:lstStyle>
          <a:p>
            <a:pPr lvl="0"/>
            <a:r>
              <a:rPr lang="en-US" smtClean="0"/>
              <a:t>Click to edit Master text styles</a:t>
            </a:r>
          </a:p>
        </p:txBody>
      </p:sp>
      <p:sp>
        <p:nvSpPr>
          <p:cNvPr id="19" name="Title Placeholder 1"/>
          <p:cNvSpPr>
            <a:spLocks noGrp="1"/>
          </p:cNvSpPr>
          <p:nvPr>
            <p:ph type="title"/>
          </p:nvPr>
        </p:nvSpPr>
        <p:spPr>
          <a:xfrm>
            <a:off x="466726" y="49896"/>
            <a:ext cx="7013575" cy="678187"/>
          </a:xfrm>
          <a:prstGeom prst="rect">
            <a:avLst/>
          </a:prstGeom>
        </p:spPr>
        <p:txBody>
          <a:bodyPr rtlCol="0">
            <a:noAutofit/>
          </a:bodyPr>
          <a:lstStyle/>
          <a:p>
            <a:r>
              <a:rPr lang="en-US" smtClean="0"/>
              <a:t>Click to edit Master title style</a:t>
            </a:r>
            <a:endParaRPr lang="en-US" dirty="0"/>
          </a:p>
        </p:txBody>
      </p:sp>
      <p:sp>
        <p:nvSpPr>
          <p:cNvPr id="23" name="Content Placeholder 2"/>
          <p:cNvSpPr>
            <a:spLocks noGrp="1"/>
          </p:cNvSpPr>
          <p:nvPr>
            <p:ph idx="19"/>
          </p:nvPr>
        </p:nvSpPr>
        <p:spPr>
          <a:xfrm>
            <a:off x="4840236" y="1571625"/>
            <a:ext cx="4316464" cy="2148964"/>
          </a:xfrm>
        </p:spPr>
        <p:txBody>
          <a:bodyPr>
            <a:noAutofit/>
          </a:bodyPr>
          <a:lstStyle>
            <a:lvl1pPr>
              <a:defRPr>
                <a:solidFill>
                  <a:schemeClr val="tx1"/>
                </a:solidFill>
              </a:defRPr>
            </a:lvl1pPr>
          </a:lstStyle>
          <a:p>
            <a:pPr lvl="0"/>
            <a:r>
              <a:rPr lang="en-US" smtClean="0"/>
              <a:t>Click to edit Master text styles</a:t>
            </a:r>
          </a:p>
        </p:txBody>
      </p:sp>
      <p:sp>
        <p:nvSpPr>
          <p:cNvPr id="24" name="Content Placeholder 2"/>
          <p:cNvSpPr>
            <a:spLocks noGrp="1"/>
          </p:cNvSpPr>
          <p:nvPr>
            <p:ph idx="20"/>
          </p:nvPr>
        </p:nvSpPr>
        <p:spPr>
          <a:xfrm>
            <a:off x="457200" y="3779833"/>
            <a:ext cx="4316464" cy="2148964"/>
          </a:xfrm>
        </p:spPr>
        <p:txBody>
          <a:bodyPr>
            <a:noAutofit/>
          </a:bodyPr>
          <a:lstStyle>
            <a:lvl1pPr>
              <a:defRPr>
                <a:solidFill>
                  <a:schemeClr val="tx1"/>
                </a:solidFill>
              </a:defRPr>
            </a:lvl1pPr>
          </a:lstStyle>
          <a:p>
            <a:pPr lvl="0"/>
            <a:r>
              <a:rPr lang="en-US" smtClean="0"/>
              <a:t>Click to edit Master text styles</a:t>
            </a:r>
          </a:p>
        </p:txBody>
      </p:sp>
      <p:sp>
        <p:nvSpPr>
          <p:cNvPr id="25" name="Content Placeholder 2"/>
          <p:cNvSpPr>
            <a:spLocks noGrp="1"/>
          </p:cNvSpPr>
          <p:nvPr>
            <p:ph idx="21"/>
          </p:nvPr>
        </p:nvSpPr>
        <p:spPr>
          <a:xfrm>
            <a:off x="4840236" y="3779833"/>
            <a:ext cx="4316464" cy="2148964"/>
          </a:xfrm>
        </p:spPr>
        <p:txBody>
          <a:bodyPr>
            <a:noAutofit/>
          </a:bodyPr>
          <a:lstStyle>
            <a:lvl1pPr>
              <a:defRPr>
                <a:solidFill>
                  <a:schemeClr val="tx1"/>
                </a:solidFill>
              </a:defRPr>
            </a:lvl1pPr>
          </a:lstStyle>
          <a:p>
            <a:pPr lvl="0"/>
            <a:r>
              <a:rPr lang="en-US" smtClean="0"/>
              <a:t>Click to edit Master text styles</a:t>
            </a:r>
          </a:p>
        </p:txBody>
      </p:sp>
      <p:sp>
        <p:nvSpPr>
          <p:cNvPr id="11" name="Subtitle 2"/>
          <p:cNvSpPr>
            <a:spLocks noGrp="1"/>
          </p:cNvSpPr>
          <p:nvPr>
            <p:ph type="subTitle" idx="10"/>
          </p:nvPr>
        </p:nvSpPr>
        <p:spPr>
          <a:xfrm>
            <a:off x="466726" y="525808"/>
            <a:ext cx="7013575" cy="321472"/>
          </a:xfrm>
        </p:spPr>
        <p:txBody>
          <a:bodyPr>
            <a:noAutofit/>
          </a:bodyPr>
          <a:lstStyle>
            <a:lvl1pPr marL="0" indent="0" algn="l">
              <a:buNone/>
              <a:defRPr>
                <a:solidFill>
                  <a:schemeClr val="tx2"/>
                </a:solidFill>
              </a:defRPr>
            </a:lvl1pPr>
            <a:lvl2pPr marL="470187" indent="0" algn="ctr">
              <a:buNone/>
              <a:defRPr>
                <a:solidFill>
                  <a:schemeClr val="tx1">
                    <a:tint val="75000"/>
                  </a:schemeClr>
                </a:solidFill>
              </a:defRPr>
            </a:lvl2pPr>
            <a:lvl3pPr marL="940375" indent="0" algn="ctr">
              <a:buNone/>
              <a:defRPr>
                <a:solidFill>
                  <a:schemeClr val="tx1">
                    <a:tint val="75000"/>
                  </a:schemeClr>
                </a:solidFill>
              </a:defRPr>
            </a:lvl3pPr>
            <a:lvl4pPr marL="1410563" indent="0" algn="ctr">
              <a:buNone/>
              <a:defRPr>
                <a:solidFill>
                  <a:schemeClr val="tx1">
                    <a:tint val="75000"/>
                  </a:schemeClr>
                </a:solidFill>
              </a:defRPr>
            </a:lvl4pPr>
            <a:lvl5pPr marL="1880750" indent="0" algn="ctr">
              <a:buNone/>
              <a:defRPr>
                <a:solidFill>
                  <a:schemeClr val="tx1">
                    <a:tint val="75000"/>
                  </a:schemeClr>
                </a:solidFill>
              </a:defRPr>
            </a:lvl5pPr>
            <a:lvl6pPr marL="2350937" indent="0" algn="ctr">
              <a:buNone/>
              <a:defRPr>
                <a:solidFill>
                  <a:schemeClr val="tx1">
                    <a:tint val="75000"/>
                  </a:schemeClr>
                </a:solidFill>
              </a:defRPr>
            </a:lvl6pPr>
            <a:lvl7pPr marL="2821125" indent="0" algn="ctr">
              <a:buNone/>
              <a:defRPr>
                <a:solidFill>
                  <a:schemeClr val="tx1">
                    <a:tint val="75000"/>
                  </a:schemeClr>
                </a:solidFill>
              </a:defRPr>
            </a:lvl7pPr>
            <a:lvl8pPr marL="3291313" indent="0" algn="ctr">
              <a:buNone/>
              <a:defRPr>
                <a:solidFill>
                  <a:schemeClr val="tx1">
                    <a:tint val="75000"/>
                  </a:schemeClr>
                </a:solidFill>
              </a:defRPr>
            </a:lvl8pPr>
            <a:lvl9pPr marL="3761500" indent="0" algn="ctr">
              <a:buNone/>
              <a:defRPr>
                <a:solidFill>
                  <a:schemeClr val="tx1">
                    <a:tint val="75000"/>
                  </a:schemeClr>
                </a:solidFill>
              </a:defRPr>
            </a:lvl9pPr>
          </a:lstStyle>
          <a:p>
            <a:r>
              <a:rPr lang="en-US" smtClean="0"/>
              <a:t>Click to edit Master subtitle style</a:t>
            </a:r>
            <a:endParaRPr lang="en-US" dirty="0"/>
          </a:p>
        </p:txBody>
      </p:sp>
      <p:sp>
        <p:nvSpPr>
          <p:cNvPr id="8" name="Footer Placeholder 4"/>
          <p:cNvSpPr>
            <a:spLocks noGrp="1"/>
          </p:cNvSpPr>
          <p:nvPr>
            <p:ph type="ftr" sz="quarter" idx="22"/>
          </p:nvPr>
        </p:nvSpPr>
        <p:spPr>
          <a:xfrm>
            <a:off x="466727" y="6175379"/>
            <a:ext cx="8689975" cy="365125"/>
          </a:xfrm>
        </p:spPr>
        <p:txBody>
          <a:bodyPr rtlCol="0"/>
          <a:lstStyle>
            <a:lvl1pPr algn="l" defTabSz="470187" fontAlgn="auto">
              <a:spcBef>
                <a:spcPts val="0"/>
              </a:spcBef>
              <a:spcAft>
                <a:spcPts val="0"/>
              </a:spcAft>
              <a:buNone/>
              <a:defRPr sz="700">
                <a:solidFill>
                  <a:srgbClr val="555555"/>
                </a:solidFill>
                <a:latin typeface="Arial"/>
                <a:ea typeface="+mn-ea"/>
                <a:cs typeface="Arial"/>
              </a:defRPr>
            </a:lvl1pPr>
          </a:lstStyle>
          <a:p>
            <a:pPr>
              <a:defRPr/>
            </a:pPr>
            <a:r>
              <a:rPr lang="en-US"/>
              <a:t>1. xxx 2. xxx 3. xxx Notes: xxx Source: xxx</a:t>
            </a:r>
          </a:p>
        </p:txBody>
      </p:sp>
      <p:sp>
        <p:nvSpPr>
          <p:cNvPr id="9" name="Date Placeholder 1"/>
          <p:cNvSpPr>
            <a:spLocks noGrp="1"/>
          </p:cNvSpPr>
          <p:nvPr>
            <p:ph type="dt" sz="half" idx="23"/>
          </p:nvPr>
        </p:nvSpPr>
        <p:spPr/>
        <p:txBody>
          <a:bodyPr/>
          <a:lstStyle>
            <a:lvl1pPr algn="l">
              <a:defRPr sz="800">
                <a:solidFill>
                  <a:schemeClr val="tx1"/>
                </a:solidFill>
              </a:defRPr>
            </a:lvl1pPr>
          </a:lstStyle>
          <a:p>
            <a:pPr>
              <a:defRPr/>
            </a:pPr>
            <a:endParaRPr lang="en-US">
              <a:solidFill>
                <a:srgbClr val="555555"/>
              </a:solidFill>
            </a:endParaRPr>
          </a:p>
        </p:txBody>
      </p:sp>
      <p:sp>
        <p:nvSpPr>
          <p:cNvPr id="10" name="Slide Number Placeholder 2"/>
          <p:cNvSpPr>
            <a:spLocks noGrp="1"/>
          </p:cNvSpPr>
          <p:nvPr>
            <p:ph type="sldNum" sz="quarter" idx="24"/>
          </p:nvPr>
        </p:nvSpPr>
        <p:spPr>
          <a:xfrm>
            <a:off x="6915151" y="6527804"/>
            <a:ext cx="2241551" cy="365125"/>
          </a:xfrm>
        </p:spPr>
        <p:txBody>
          <a:bodyPr/>
          <a:lstStyle>
            <a:lvl1pPr>
              <a:defRPr/>
            </a:lvl1pPr>
          </a:lstStyle>
          <a:p>
            <a:fld id="{D6A5C03D-EFB8-47AB-AA39-C2BFD305F3B1}" type="slidenum">
              <a:rPr lang="en-US">
                <a:solidFill>
                  <a:srgbClr val="555555"/>
                </a:solidFill>
              </a:rPr>
              <a:pPr/>
              <a:t>‹#›</a:t>
            </a:fld>
            <a:endParaRPr lang="en-US">
              <a:solidFill>
                <a:srgbClr val="555555"/>
              </a:solidFill>
            </a:endParaRPr>
          </a:p>
        </p:txBody>
      </p:sp>
    </p:spTree>
    <p:extLst>
      <p:ext uri="{BB962C8B-B14F-4D97-AF65-F5344CB8AC3E}">
        <p14:creationId xmlns:p14="http://schemas.microsoft.com/office/powerpoint/2010/main" val="88017831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alue Chain">
    <p:spTree>
      <p:nvGrpSpPr>
        <p:cNvPr id="1" name=""/>
        <p:cNvGrpSpPr/>
        <p:nvPr/>
      </p:nvGrpSpPr>
      <p:grpSpPr>
        <a:xfrm>
          <a:off x="0" y="0"/>
          <a:ext cx="0" cy="0"/>
          <a:chOff x="0" y="0"/>
          <a:chExt cx="0" cy="0"/>
        </a:xfrm>
      </p:grpSpPr>
      <p:grpSp>
        <p:nvGrpSpPr>
          <p:cNvPr id="12" name="Group 10"/>
          <p:cNvGrpSpPr>
            <a:grpSpLocks/>
          </p:cNvGrpSpPr>
          <p:nvPr/>
        </p:nvGrpSpPr>
        <p:grpSpPr bwMode="auto">
          <a:xfrm>
            <a:off x="549275" y="1419229"/>
            <a:ext cx="8485188" cy="473075"/>
            <a:chOff x="370488" y="1508125"/>
            <a:chExt cx="8839200" cy="533400"/>
          </a:xfrm>
        </p:grpSpPr>
        <p:sp>
          <p:nvSpPr>
            <p:cNvPr id="13" name="AutoShape 2"/>
            <p:cNvSpPr>
              <a:spLocks noChangeArrowheads="1"/>
            </p:cNvSpPr>
            <p:nvPr/>
          </p:nvSpPr>
          <p:spPr bwMode="auto">
            <a:xfrm>
              <a:off x="370488" y="1508125"/>
              <a:ext cx="2222616" cy="533400"/>
            </a:xfrm>
            <a:prstGeom prst="homePlate">
              <a:avLst>
                <a:gd name="adj" fmla="val 26582"/>
              </a:avLst>
            </a:prstGeom>
            <a:solidFill>
              <a:schemeClr val="accent1"/>
            </a:solidFill>
            <a:ln w="28575">
              <a:noFill/>
              <a:miter lim="800000"/>
              <a:headEnd/>
              <a:tailEnd/>
            </a:ln>
          </p:spPr>
          <p:txBody>
            <a:bodyPr wrap="none" anchor="ctr"/>
            <a:lstStyle/>
            <a:p>
              <a:pPr algn="ctr">
                <a:spcBef>
                  <a:spcPct val="0"/>
                </a:spcBef>
                <a:defRPr/>
              </a:pPr>
              <a:endParaRPr lang="en-US" sz="1500" cap="all">
                <a:solidFill>
                  <a:prstClr val="white"/>
                </a:solidFill>
                <a:ea typeface="Arial" charset="0"/>
                <a:cs typeface="Arial" charset="0"/>
              </a:endParaRPr>
            </a:p>
          </p:txBody>
        </p:sp>
        <p:sp>
          <p:nvSpPr>
            <p:cNvPr id="14" name="AutoShape 3"/>
            <p:cNvSpPr>
              <a:spLocks noChangeArrowheads="1"/>
            </p:cNvSpPr>
            <p:nvPr/>
          </p:nvSpPr>
          <p:spPr bwMode="auto">
            <a:xfrm>
              <a:off x="2574914" y="1508125"/>
              <a:ext cx="2222616" cy="533400"/>
            </a:xfrm>
            <a:prstGeom prst="chevron">
              <a:avLst>
                <a:gd name="adj" fmla="val 26582"/>
              </a:avLst>
            </a:prstGeom>
            <a:solidFill>
              <a:schemeClr val="accent2"/>
            </a:solidFill>
            <a:ln w="9525">
              <a:noFill/>
              <a:miter lim="800000"/>
              <a:headEnd/>
              <a:tailEnd/>
            </a:ln>
          </p:spPr>
          <p:txBody>
            <a:bodyPr lIns="182880" tIns="91440" bIns="91440" anchor="ctr"/>
            <a:lstStyle/>
            <a:p>
              <a:pPr algn="ctr" eaLnBrk="0" hangingPunct="0">
                <a:spcBef>
                  <a:spcPct val="0"/>
                </a:spcBef>
                <a:defRPr/>
              </a:pPr>
              <a:endParaRPr lang="en-US" sz="1500" cap="all">
                <a:solidFill>
                  <a:prstClr val="white"/>
                </a:solidFill>
                <a:ea typeface="Arial" charset="0"/>
                <a:cs typeface="Arial" charset="0"/>
              </a:endParaRPr>
            </a:p>
          </p:txBody>
        </p:sp>
        <p:sp>
          <p:nvSpPr>
            <p:cNvPr id="16" name="AutoShape 4"/>
            <p:cNvSpPr>
              <a:spLocks noChangeArrowheads="1"/>
            </p:cNvSpPr>
            <p:nvPr/>
          </p:nvSpPr>
          <p:spPr bwMode="auto">
            <a:xfrm>
              <a:off x="4780993" y="1508125"/>
              <a:ext cx="2222616" cy="533400"/>
            </a:xfrm>
            <a:prstGeom prst="chevron">
              <a:avLst>
                <a:gd name="adj" fmla="val 26582"/>
              </a:avLst>
            </a:prstGeom>
            <a:solidFill>
              <a:schemeClr val="accent3"/>
            </a:solidFill>
            <a:ln w="9525">
              <a:noFill/>
              <a:miter lim="800000"/>
              <a:headEnd/>
              <a:tailEnd/>
            </a:ln>
          </p:spPr>
          <p:txBody>
            <a:bodyPr lIns="182880" tIns="91440" bIns="91440" anchor="ctr"/>
            <a:lstStyle/>
            <a:p>
              <a:pPr algn="ctr" eaLnBrk="0" hangingPunct="0">
                <a:spcBef>
                  <a:spcPct val="0"/>
                </a:spcBef>
                <a:defRPr/>
              </a:pPr>
              <a:endParaRPr lang="en-US" sz="1500" cap="all">
                <a:solidFill>
                  <a:prstClr val="white"/>
                </a:solidFill>
                <a:ea typeface="Arial" charset="0"/>
                <a:cs typeface="Arial" charset="0"/>
              </a:endParaRPr>
            </a:p>
          </p:txBody>
        </p:sp>
        <p:sp>
          <p:nvSpPr>
            <p:cNvPr id="17" name="AutoShape 5"/>
            <p:cNvSpPr>
              <a:spLocks noChangeArrowheads="1"/>
            </p:cNvSpPr>
            <p:nvPr/>
          </p:nvSpPr>
          <p:spPr bwMode="auto">
            <a:xfrm>
              <a:off x="6985417" y="1508125"/>
              <a:ext cx="2224271" cy="533400"/>
            </a:xfrm>
            <a:prstGeom prst="chevron">
              <a:avLst>
                <a:gd name="adj" fmla="val 26601"/>
              </a:avLst>
            </a:prstGeom>
            <a:solidFill>
              <a:schemeClr val="accent4"/>
            </a:solidFill>
            <a:ln w="9525">
              <a:noFill/>
              <a:miter lim="800000"/>
              <a:headEnd/>
              <a:tailEnd/>
            </a:ln>
          </p:spPr>
          <p:txBody>
            <a:bodyPr lIns="182880" tIns="91440" bIns="91440" anchor="ctr"/>
            <a:lstStyle/>
            <a:p>
              <a:pPr algn="ctr" eaLnBrk="0" hangingPunct="0">
                <a:spcBef>
                  <a:spcPct val="0"/>
                </a:spcBef>
                <a:defRPr/>
              </a:pPr>
              <a:endParaRPr lang="en-US" sz="1500">
                <a:solidFill>
                  <a:prstClr val="white"/>
                </a:solidFill>
                <a:ea typeface="Arial" charset="0"/>
                <a:cs typeface="Arial" charset="0"/>
              </a:endParaRPr>
            </a:p>
          </p:txBody>
        </p:sp>
      </p:grpSp>
      <p:sp>
        <p:nvSpPr>
          <p:cNvPr id="18" name="Content Placeholder 2"/>
          <p:cNvSpPr>
            <a:spLocks noGrp="1"/>
          </p:cNvSpPr>
          <p:nvPr>
            <p:ph idx="1"/>
          </p:nvPr>
        </p:nvSpPr>
        <p:spPr>
          <a:xfrm>
            <a:off x="548765" y="2057194"/>
            <a:ext cx="1973599" cy="3738220"/>
          </a:xfrm>
        </p:spPr>
        <p:txBody>
          <a:bodyPr>
            <a:noAutofit/>
          </a:bodyPr>
          <a:lstStyle>
            <a:lvl1pPr>
              <a:defRPr>
                <a:solidFill>
                  <a:srgbClr val="555555"/>
                </a:solidFill>
              </a:defRPr>
            </a:lvl1pPr>
            <a:lvl2pPr>
              <a:defRPr>
                <a:solidFill>
                  <a:srgbClr val="555555"/>
                </a:solidFill>
              </a:defRPr>
            </a:lvl2pPr>
            <a:lvl3pPr>
              <a:defRPr>
                <a:solidFill>
                  <a:srgbClr val="555555"/>
                </a:solidFill>
              </a:defRPr>
            </a:lvl3pPr>
            <a:lvl4pPr>
              <a:defRPr>
                <a:solidFill>
                  <a:srgbClr val="555555"/>
                </a:solidFill>
              </a:defRPr>
            </a:lvl4pPr>
            <a:lvl5pPr>
              <a:defRPr>
                <a:solidFill>
                  <a:srgbClr val="55555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2"/>
          <p:cNvSpPr>
            <a:spLocks noGrp="1"/>
          </p:cNvSpPr>
          <p:nvPr>
            <p:ph idx="12"/>
          </p:nvPr>
        </p:nvSpPr>
        <p:spPr>
          <a:xfrm>
            <a:off x="2694503" y="2057194"/>
            <a:ext cx="1973599" cy="3738220"/>
          </a:xfrm>
        </p:spPr>
        <p:txBody>
          <a:bodyPr>
            <a:noAutofit/>
          </a:bodyPr>
          <a:lstStyle>
            <a:lvl1pPr>
              <a:defRPr>
                <a:solidFill>
                  <a:srgbClr val="555555"/>
                </a:solidFill>
              </a:defRPr>
            </a:lvl1pPr>
            <a:lvl2pPr>
              <a:defRPr>
                <a:solidFill>
                  <a:srgbClr val="555555"/>
                </a:solidFill>
              </a:defRPr>
            </a:lvl2pPr>
            <a:lvl3pPr>
              <a:defRPr>
                <a:solidFill>
                  <a:srgbClr val="555555"/>
                </a:solidFill>
              </a:defRPr>
            </a:lvl3pPr>
            <a:lvl4pPr>
              <a:defRPr>
                <a:solidFill>
                  <a:srgbClr val="555555"/>
                </a:solidFill>
              </a:defRPr>
            </a:lvl4pPr>
            <a:lvl5pPr>
              <a:defRPr>
                <a:solidFill>
                  <a:srgbClr val="55555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2"/>
          <p:cNvSpPr>
            <a:spLocks noGrp="1"/>
          </p:cNvSpPr>
          <p:nvPr>
            <p:ph idx="13"/>
          </p:nvPr>
        </p:nvSpPr>
        <p:spPr>
          <a:xfrm>
            <a:off x="4769282" y="2057194"/>
            <a:ext cx="1973599" cy="3738220"/>
          </a:xfrm>
        </p:spPr>
        <p:txBody>
          <a:bodyPr>
            <a:noAutofit/>
          </a:bodyPr>
          <a:lstStyle>
            <a:lvl1pPr>
              <a:defRPr>
                <a:solidFill>
                  <a:srgbClr val="555555"/>
                </a:solidFill>
              </a:defRPr>
            </a:lvl1pPr>
            <a:lvl2pPr>
              <a:defRPr>
                <a:solidFill>
                  <a:srgbClr val="555555"/>
                </a:solidFill>
              </a:defRPr>
            </a:lvl2pPr>
            <a:lvl3pPr>
              <a:defRPr>
                <a:solidFill>
                  <a:srgbClr val="555555"/>
                </a:solidFill>
              </a:defRPr>
            </a:lvl3pPr>
            <a:lvl4pPr>
              <a:defRPr>
                <a:solidFill>
                  <a:srgbClr val="555555"/>
                </a:solidFill>
              </a:defRPr>
            </a:lvl4pPr>
            <a:lvl5pPr>
              <a:defRPr>
                <a:solidFill>
                  <a:srgbClr val="55555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Content Placeholder 2"/>
          <p:cNvSpPr>
            <a:spLocks noGrp="1"/>
          </p:cNvSpPr>
          <p:nvPr>
            <p:ph idx="14"/>
          </p:nvPr>
        </p:nvSpPr>
        <p:spPr>
          <a:xfrm>
            <a:off x="6898957" y="2057194"/>
            <a:ext cx="1973599" cy="3738220"/>
          </a:xfrm>
        </p:spPr>
        <p:txBody>
          <a:bodyPr>
            <a:noAutofit/>
          </a:bodyPr>
          <a:lstStyle>
            <a:lvl1pPr>
              <a:defRPr>
                <a:solidFill>
                  <a:srgbClr val="555555"/>
                </a:solidFill>
              </a:defRPr>
            </a:lvl1pPr>
            <a:lvl2pPr>
              <a:defRPr>
                <a:solidFill>
                  <a:srgbClr val="555555"/>
                </a:solidFill>
              </a:defRPr>
            </a:lvl2pPr>
            <a:lvl3pPr>
              <a:defRPr>
                <a:solidFill>
                  <a:srgbClr val="555555"/>
                </a:solidFill>
              </a:defRPr>
            </a:lvl3pPr>
            <a:lvl4pPr>
              <a:defRPr>
                <a:solidFill>
                  <a:srgbClr val="555555"/>
                </a:solidFill>
              </a:defRPr>
            </a:lvl4pPr>
            <a:lvl5pPr>
              <a:defRPr>
                <a:solidFill>
                  <a:srgbClr val="55555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4"/>
          <p:cNvSpPr>
            <a:spLocks noGrp="1"/>
          </p:cNvSpPr>
          <p:nvPr>
            <p:ph type="body" sz="quarter" idx="17"/>
          </p:nvPr>
        </p:nvSpPr>
        <p:spPr>
          <a:xfrm>
            <a:off x="548554" y="1418950"/>
            <a:ext cx="1974490" cy="473449"/>
          </a:xfrm>
        </p:spPr>
        <p:txBody>
          <a:bodyPr anchor="ctr"/>
          <a:lstStyle>
            <a:lvl1pPr algn="ctr">
              <a:defRPr sz="1500">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marL="799318" indent="0" algn="ctr">
              <a:buNone/>
              <a:defRPr>
                <a:solidFill>
                  <a:srgbClr val="FFFFFF"/>
                </a:solidFill>
              </a:defRPr>
            </a:lvl5pPr>
          </a:lstStyle>
          <a:p>
            <a:pPr lvl="0"/>
            <a:r>
              <a:rPr lang="en-US" smtClean="0"/>
              <a:t>Click to edit Master text styles</a:t>
            </a:r>
          </a:p>
        </p:txBody>
      </p:sp>
      <p:sp>
        <p:nvSpPr>
          <p:cNvPr id="28" name="Text Placeholder 14"/>
          <p:cNvSpPr>
            <a:spLocks noGrp="1"/>
          </p:cNvSpPr>
          <p:nvPr>
            <p:ph type="body" sz="quarter" idx="18"/>
          </p:nvPr>
        </p:nvSpPr>
        <p:spPr>
          <a:xfrm>
            <a:off x="2783230" y="1418950"/>
            <a:ext cx="1884873" cy="473449"/>
          </a:xfrm>
        </p:spPr>
        <p:txBody>
          <a:bodyPr anchor="ctr"/>
          <a:lstStyle>
            <a:lvl1pPr algn="ctr">
              <a:defRPr sz="1500">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marL="799318" indent="0" algn="ctr">
              <a:buNone/>
              <a:defRPr>
                <a:solidFill>
                  <a:srgbClr val="FFFFFF"/>
                </a:solidFill>
              </a:defRPr>
            </a:lvl5pPr>
          </a:lstStyle>
          <a:p>
            <a:pPr lvl="0"/>
            <a:r>
              <a:rPr lang="en-US" smtClean="0"/>
              <a:t>Click to edit Master text styles</a:t>
            </a:r>
          </a:p>
        </p:txBody>
      </p:sp>
      <p:sp>
        <p:nvSpPr>
          <p:cNvPr id="29" name="Text Placeholder 14"/>
          <p:cNvSpPr>
            <a:spLocks noGrp="1"/>
          </p:cNvSpPr>
          <p:nvPr>
            <p:ph type="body" sz="quarter" idx="19"/>
          </p:nvPr>
        </p:nvSpPr>
        <p:spPr>
          <a:xfrm>
            <a:off x="4873208" y="1418950"/>
            <a:ext cx="1884873" cy="473449"/>
          </a:xfrm>
        </p:spPr>
        <p:txBody>
          <a:bodyPr anchor="ctr"/>
          <a:lstStyle>
            <a:lvl1pPr algn="ctr">
              <a:defRPr sz="1500">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marL="799318" indent="0" algn="ctr">
              <a:buNone/>
              <a:defRPr>
                <a:solidFill>
                  <a:srgbClr val="FFFFFF"/>
                </a:solidFill>
              </a:defRPr>
            </a:lvl5pPr>
          </a:lstStyle>
          <a:p>
            <a:pPr lvl="0"/>
            <a:r>
              <a:rPr lang="en-US" smtClean="0"/>
              <a:t>Click to edit Master text styles</a:t>
            </a:r>
          </a:p>
        </p:txBody>
      </p:sp>
      <p:sp>
        <p:nvSpPr>
          <p:cNvPr id="30" name="Text Placeholder 14"/>
          <p:cNvSpPr>
            <a:spLocks noGrp="1"/>
          </p:cNvSpPr>
          <p:nvPr>
            <p:ph type="body" sz="quarter" idx="20"/>
          </p:nvPr>
        </p:nvSpPr>
        <p:spPr>
          <a:xfrm>
            <a:off x="7015300" y="1418950"/>
            <a:ext cx="1884873" cy="473449"/>
          </a:xfrm>
        </p:spPr>
        <p:txBody>
          <a:bodyPr anchor="ctr"/>
          <a:lstStyle>
            <a:lvl1pPr algn="ctr">
              <a:defRPr sz="1500">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marL="799318" indent="0" algn="ctr">
              <a:buNone/>
              <a:defRPr>
                <a:solidFill>
                  <a:srgbClr val="FFFFFF"/>
                </a:solidFill>
              </a:defRPr>
            </a:lvl5pPr>
          </a:lstStyle>
          <a:p>
            <a:pPr lvl="0"/>
            <a:r>
              <a:rPr lang="en-US" smtClean="0"/>
              <a:t>Click to edit Master text styles</a:t>
            </a:r>
          </a:p>
        </p:txBody>
      </p:sp>
      <p:sp>
        <p:nvSpPr>
          <p:cNvPr id="24" name="Title Placeholder 1"/>
          <p:cNvSpPr>
            <a:spLocks noGrp="1"/>
          </p:cNvSpPr>
          <p:nvPr>
            <p:ph type="title"/>
          </p:nvPr>
        </p:nvSpPr>
        <p:spPr>
          <a:xfrm>
            <a:off x="466726" y="49896"/>
            <a:ext cx="7013575" cy="678187"/>
          </a:xfrm>
          <a:prstGeom prst="rect">
            <a:avLst/>
          </a:prstGeom>
        </p:spPr>
        <p:txBody>
          <a:bodyPr rtlCol="0">
            <a:noAutofit/>
          </a:bodyPr>
          <a:lstStyle/>
          <a:p>
            <a:r>
              <a:rPr lang="en-US" smtClean="0"/>
              <a:t>Click to edit Master title style</a:t>
            </a:r>
            <a:endParaRPr lang="en-US" dirty="0"/>
          </a:p>
        </p:txBody>
      </p:sp>
      <p:sp>
        <p:nvSpPr>
          <p:cNvPr id="23" name="Subtitle 2"/>
          <p:cNvSpPr>
            <a:spLocks noGrp="1"/>
          </p:cNvSpPr>
          <p:nvPr>
            <p:ph type="subTitle" idx="21"/>
          </p:nvPr>
        </p:nvSpPr>
        <p:spPr>
          <a:xfrm>
            <a:off x="466726" y="525808"/>
            <a:ext cx="7013575" cy="321472"/>
          </a:xfrm>
        </p:spPr>
        <p:txBody>
          <a:bodyPr>
            <a:noAutofit/>
          </a:bodyPr>
          <a:lstStyle>
            <a:lvl1pPr marL="0" indent="0" algn="l">
              <a:buNone/>
              <a:defRPr>
                <a:solidFill>
                  <a:schemeClr val="tx2"/>
                </a:solidFill>
              </a:defRPr>
            </a:lvl1pPr>
            <a:lvl2pPr marL="470187" indent="0" algn="ctr">
              <a:buNone/>
              <a:defRPr>
                <a:solidFill>
                  <a:schemeClr val="tx1">
                    <a:tint val="75000"/>
                  </a:schemeClr>
                </a:solidFill>
              </a:defRPr>
            </a:lvl2pPr>
            <a:lvl3pPr marL="940375" indent="0" algn="ctr">
              <a:buNone/>
              <a:defRPr>
                <a:solidFill>
                  <a:schemeClr val="tx1">
                    <a:tint val="75000"/>
                  </a:schemeClr>
                </a:solidFill>
              </a:defRPr>
            </a:lvl3pPr>
            <a:lvl4pPr marL="1410563" indent="0" algn="ctr">
              <a:buNone/>
              <a:defRPr>
                <a:solidFill>
                  <a:schemeClr val="tx1">
                    <a:tint val="75000"/>
                  </a:schemeClr>
                </a:solidFill>
              </a:defRPr>
            </a:lvl4pPr>
            <a:lvl5pPr marL="1880750" indent="0" algn="ctr">
              <a:buNone/>
              <a:defRPr>
                <a:solidFill>
                  <a:schemeClr val="tx1">
                    <a:tint val="75000"/>
                  </a:schemeClr>
                </a:solidFill>
              </a:defRPr>
            </a:lvl5pPr>
            <a:lvl6pPr marL="2350937" indent="0" algn="ctr">
              <a:buNone/>
              <a:defRPr>
                <a:solidFill>
                  <a:schemeClr val="tx1">
                    <a:tint val="75000"/>
                  </a:schemeClr>
                </a:solidFill>
              </a:defRPr>
            </a:lvl6pPr>
            <a:lvl7pPr marL="2821125" indent="0" algn="ctr">
              <a:buNone/>
              <a:defRPr>
                <a:solidFill>
                  <a:schemeClr val="tx1">
                    <a:tint val="75000"/>
                  </a:schemeClr>
                </a:solidFill>
              </a:defRPr>
            </a:lvl7pPr>
            <a:lvl8pPr marL="3291313" indent="0" algn="ctr">
              <a:buNone/>
              <a:defRPr>
                <a:solidFill>
                  <a:schemeClr val="tx1">
                    <a:tint val="75000"/>
                  </a:schemeClr>
                </a:solidFill>
              </a:defRPr>
            </a:lvl8pPr>
            <a:lvl9pPr marL="3761500" indent="0" algn="ctr">
              <a:buNone/>
              <a:defRPr>
                <a:solidFill>
                  <a:schemeClr val="tx1">
                    <a:tint val="75000"/>
                  </a:schemeClr>
                </a:solidFill>
              </a:defRPr>
            </a:lvl9pPr>
          </a:lstStyle>
          <a:p>
            <a:r>
              <a:rPr lang="en-US" smtClean="0"/>
              <a:t>Click to edit Master subtitle style</a:t>
            </a:r>
            <a:endParaRPr lang="en-US" dirty="0"/>
          </a:p>
        </p:txBody>
      </p:sp>
      <p:sp>
        <p:nvSpPr>
          <p:cNvPr id="22" name="Footer Placeholder 4"/>
          <p:cNvSpPr>
            <a:spLocks noGrp="1"/>
          </p:cNvSpPr>
          <p:nvPr>
            <p:ph type="ftr" sz="quarter" idx="22"/>
          </p:nvPr>
        </p:nvSpPr>
        <p:spPr>
          <a:xfrm>
            <a:off x="466727" y="6175379"/>
            <a:ext cx="8689975" cy="365125"/>
          </a:xfrm>
        </p:spPr>
        <p:txBody>
          <a:bodyPr rtlCol="0"/>
          <a:lstStyle>
            <a:lvl1pPr algn="l" defTabSz="470187" fontAlgn="auto">
              <a:spcBef>
                <a:spcPts val="0"/>
              </a:spcBef>
              <a:spcAft>
                <a:spcPts val="0"/>
              </a:spcAft>
              <a:buNone/>
              <a:defRPr sz="700">
                <a:solidFill>
                  <a:srgbClr val="555555"/>
                </a:solidFill>
                <a:latin typeface="Arial"/>
                <a:ea typeface="+mn-ea"/>
                <a:cs typeface="Arial"/>
              </a:defRPr>
            </a:lvl1pPr>
          </a:lstStyle>
          <a:p>
            <a:pPr>
              <a:defRPr/>
            </a:pPr>
            <a:r>
              <a:rPr lang="en-US"/>
              <a:t>1. xxx 2. xxx 3. xxx Notes: xxx Source: xxx</a:t>
            </a:r>
          </a:p>
        </p:txBody>
      </p:sp>
      <p:sp>
        <p:nvSpPr>
          <p:cNvPr id="25" name="Date Placeholder 1"/>
          <p:cNvSpPr>
            <a:spLocks noGrp="1"/>
          </p:cNvSpPr>
          <p:nvPr>
            <p:ph type="dt" sz="half" idx="23"/>
          </p:nvPr>
        </p:nvSpPr>
        <p:spPr/>
        <p:txBody>
          <a:bodyPr/>
          <a:lstStyle>
            <a:lvl1pPr algn="l">
              <a:defRPr sz="800">
                <a:solidFill>
                  <a:schemeClr val="tx1"/>
                </a:solidFill>
              </a:defRPr>
            </a:lvl1pPr>
          </a:lstStyle>
          <a:p>
            <a:pPr>
              <a:defRPr/>
            </a:pPr>
            <a:endParaRPr lang="en-US">
              <a:solidFill>
                <a:srgbClr val="555555"/>
              </a:solidFill>
            </a:endParaRPr>
          </a:p>
        </p:txBody>
      </p:sp>
      <p:sp>
        <p:nvSpPr>
          <p:cNvPr id="26" name="Slide Number Placeholder 2"/>
          <p:cNvSpPr>
            <a:spLocks noGrp="1"/>
          </p:cNvSpPr>
          <p:nvPr>
            <p:ph type="sldNum" sz="quarter" idx="24"/>
          </p:nvPr>
        </p:nvSpPr>
        <p:spPr>
          <a:xfrm>
            <a:off x="6915151" y="6527804"/>
            <a:ext cx="2241551" cy="365125"/>
          </a:xfrm>
        </p:spPr>
        <p:txBody>
          <a:bodyPr/>
          <a:lstStyle>
            <a:lvl1pPr>
              <a:defRPr/>
            </a:lvl1pPr>
          </a:lstStyle>
          <a:p>
            <a:fld id="{4E7962B5-4540-47C3-BD66-52ADE7908543}" type="slidenum">
              <a:rPr lang="en-US">
                <a:solidFill>
                  <a:srgbClr val="555555"/>
                </a:solidFill>
              </a:rPr>
              <a:pPr/>
              <a:t>‹#›</a:t>
            </a:fld>
            <a:endParaRPr lang="en-US">
              <a:solidFill>
                <a:srgbClr val="555555"/>
              </a:solidFill>
            </a:endParaRPr>
          </a:p>
        </p:txBody>
      </p:sp>
    </p:spTree>
    <p:extLst>
      <p:ext uri="{BB962C8B-B14F-4D97-AF65-F5344CB8AC3E}">
        <p14:creationId xmlns:p14="http://schemas.microsoft.com/office/powerpoint/2010/main" val="17452968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726" y="1571625"/>
            <a:ext cx="8689974" cy="4511821"/>
          </a:xfrm>
        </p:spPr>
        <p:txBody>
          <a:bodyPr>
            <a:noAutofit/>
          </a:bodyPr>
          <a:lstStyle>
            <a:lvl1pPr marL="352640" indent="-352640">
              <a:spcAft>
                <a:spcPts val="617"/>
              </a:spcAft>
              <a:buClr>
                <a:schemeClr val="tx2"/>
              </a:buClr>
              <a:buFont typeface="+mj-lt"/>
              <a:buAutoNum type="arabicPeriod"/>
              <a:defRPr sz="1500">
                <a:solidFill>
                  <a:schemeClr val="tx1"/>
                </a:solidFill>
              </a:defRPr>
            </a:lvl1pPr>
          </a:lstStyle>
          <a:p>
            <a:pPr lvl="0"/>
            <a:r>
              <a:rPr lang="en-US" smtClean="0"/>
              <a:t>Click to edit Master text styles</a:t>
            </a:r>
          </a:p>
        </p:txBody>
      </p:sp>
      <p:sp>
        <p:nvSpPr>
          <p:cNvPr id="5" name="Title Placeholder 1"/>
          <p:cNvSpPr>
            <a:spLocks noGrp="1"/>
          </p:cNvSpPr>
          <p:nvPr>
            <p:ph type="title"/>
          </p:nvPr>
        </p:nvSpPr>
        <p:spPr>
          <a:xfrm>
            <a:off x="466724" y="56770"/>
            <a:ext cx="7013575" cy="678187"/>
          </a:xfrm>
          <a:prstGeom prst="rect">
            <a:avLst/>
          </a:prstGeom>
        </p:spPr>
        <p:txBody>
          <a:bodyPr vert="horz" lIns="0" tIns="47019" rIns="94037" bIns="47019" rtlCol="0" anchor="ctr">
            <a:noAutofit/>
          </a:bodyPr>
          <a:lstStyle/>
          <a:p>
            <a:r>
              <a:rPr lang="en-US" smtClean="0"/>
              <a:t>Click to edit Master title style</a:t>
            </a:r>
            <a:endParaRPr lang="en-US" dirty="0"/>
          </a:p>
        </p:txBody>
      </p:sp>
      <p:sp>
        <p:nvSpPr>
          <p:cNvPr id="10" name="Date Placeholder 1"/>
          <p:cNvSpPr>
            <a:spLocks noGrp="1"/>
          </p:cNvSpPr>
          <p:nvPr>
            <p:ph type="dt" sz="half" idx="2"/>
          </p:nvPr>
        </p:nvSpPr>
        <p:spPr>
          <a:xfrm>
            <a:off x="447676" y="6523363"/>
            <a:ext cx="2241550" cy="365125"/>
          </a:xfrm>
          <a:prstGeom prst="rect">
            <a:avLst/>
          </a:prstGeom>
        </p:spPr>
        <p:txBody>
          <a:bodyPr vert="horz" lIns="0" tIns="45720" rIns="0" bIns="45720" rtlCol="0" anchor="ctr"/>
          <a:lstStyle>
            <a:lvl1pPr algn="l">
              <a:defRPr sz="800">
                <a:solidFill>
                  <a:schemeClr val="tx1"/>
                </a:solidFill>
              </a:defRPr>
            </a:lvl1pPr>
          </a:lstStyle>
          <a:p>
            <a:endParaRPr lang="en-US" dirty="0"/>
          </a:p>
        </p:txBody>
      </p:sp>
      <p:sp>
        <p:nvSpPr>
          <p:cNvPr id="6" name="Slide Number Placeholder 2"/>
          <p:cNvSpPr>
            <a:spLocks noGrp="1"/>
          </p:cNvSpPr>
          <p:nvPr>
            <p:ph type="sldNum" sz="quarter" idx="4"/>
          </p:nvPr>
        </p:nvSpPr>
        <p:spPr>
          <a:xfrm>
            <a:off x="6915839" y="6528126"/>
            <a:ext cx="2241550" cy="365125"/>
          </a:xfrm>
          <a:prstGeom prst="rect">
            <a:avLst/>
          </a:prstGeom>
        </p:spPr>
        <p:txBody>
          <a:bodyPr vert="horz" lIns="0" tIns="45720" rIns="0" bIns="45720" rtlCol="0" anchor="ctr"/>
          <a:lstStyle>
            <a:lvl1pPr algn="r">
              <a:defRPr sz="800">
                <a:solidFill>
                  <a:schemeClr val="tx1"/>
                </a:solidFill>
              </a:defRPr>
            </a:lvl1pPr>
          </a:lstStyle>
          <a:p>
            <a:fld id="{E334C435-3550-4B40-8E5D-E5DFB00ACBB8}"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l">
              <a:defRPr sz="800">
                <a:solidFill>
                  <a:schemeClr val="tx1"/>
                </a:solidFill>
              </a:defRPr>
            </a:lvl1pPr>
          </a:lstStyle>
          <a:p>
            <a:pPr>
              <a:defRPr/>
            </a:pPr>
            <a:endParaRPr lang="en-US">
              <a:solidFill>
                <a:srgbClr val="555555"/>
              </a:solidFill>
            </a:endParaRPr>
          </a:p>
        </p:txBody>
      </p:sp>
      <p:sp>
        <p:nvSpPr>
          <p:cNvPr id="3" name="Slide Number Placeholder 2"/>
          <p:cNvSpPr>
            <a:spLocks noGrp="1"/>
          </p:cNvSpPr>
          <p:nvPr>
            <p:ph type="sldNum" sz="quarter" idx="11"/>
          </p:nvPr>
        </p:nvSpPr>
        <p:spPr>
          <a:xfrm>
            <a:off x="6915151" y="6527804"/>
            <a:ext cx="2241551" cy="365125"/>
          </a:xfrm>
        </p:spPr>
        <p:txBody>
          <a:bodyPr/>
          <a:lstStyle>
            <a:lvl1pPr>
              <a:defRPr/>
            </a:lvl1pPr>
          </a:lstStyle>
          <a:p>
            <a:fld id="{D4C110BC-EE37-48D9-B58F-C5091942EDFD}" type="slidenum">
              <a:rPr lang="en-US">
                <a:solidFill>
                  <a:srgbClr val="555555"/>
                </a:solidFill>
              </a:rPr>
              <a:pPr/>
              <a:t>‹#›</a:t>
            </a:fld>
            <a:endParaRPr lang="en-US">
              <a:solidFill>
                <a:srgbClr val="555555"/>
              </a:solidFill>
            </a:endParaRPr>
          </a:p>
        </p:txBody>
      </p:sp>
    </p:spTree>
    <p:extLst>
      <p:ext uri="{BB962C8B-B14F-4D97-AF65-F5344CB8AC3E}">
        <p14:creationId xmlns:p14="http://schemas.microsoft.com/office/powerpoint/2010/main" val="325794291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4" name="AutoShape 2"/>
          <p:cNvSpPr>
            <a:spLocks noChangeArrowheads="1"/>
          </p:cNvSpPr>
          <p:nvPr/>
        </p:nvSpPr>
        <p:spPr bwMode="auto">
          <a:xfrm>
            <a:off x="630238" y="3836988"/>
            <a:ext cx="1649412" cy="328612"/>
          </a:xfrm>
          <a:prstGeom prst="homePlate">
            <a:avLst>
              <a:gd name="adj" fmla="val 26582"/>
            </a:avLst>
          </a:prstGeom>
          <a:solidFill>
            <a:schemeClr val="accent1"/>
          </a:solidFill>
          <a:ln w="28575">
            <a:noFill/>
            <a:miter lim="800000"/>
            <a:headEnd/>
            <a:tailEnd/>
          </a:ln>
        </p:spPr>
        <p:txBody>
          <a:bodyPr wrap="none" lIns="84399" tIns="42200" rIns="84399" bIns="42200" anchor="ctr"/>
          <a:lstStyle/>
          <a:p>
            <a:pPr algn="ctr">
              <a:spcBef>
                <a:spcPct val="0"/>
              </a:spcBef>
              <a:defRPr/>
            </a:pPr>
            <a:endParaRPr lang="en-US" sz="1500" cap="all">
              <a:solidFill>
                <a:prstClr val="white"/>
              </a:solidFill>
              <a:ea typeface="Arial" charset="0"/>
              <a:cs typeface="Arial" charset="0"/>
            </a:endParaRPr>
          </a:p>
        </p:txBody>
      </p:sp>
      <p:grpSp>
        <p:nvGrpSpPr>
          <p:cNvPr id="5" name="Group 11"/>
          <p:cNvGrpSpPr>
            <a:grpSpLocks/>
          </p:cNvGrpSpPr>
          <p:nvPr/>
        </p:nvGrpSpPr>
        <p:grpSpPr bwMode="auto">
          <a:xfrm>
            <a:off x="2406650" y="1392238"/>
            <a:ext cx="700088" cy="4513262"/>
            <a:chOff x="2406825" y="1391796"/>
            <a:chExt cx="700423" cy="4514061"/>
          </a:xfrm>
        </p:grpSpPr>
        <p:sp>
          <p:nvSpPr>
            <p:cNvPr id="6" name="Rectangle 5"/>
            <p:cNvSpPr/>
            <p:nvPr/>
          </p:nvSpPr>
          <p:spPr>
            <a:xfrm>
              <a:off x="2406825" y="3675025"/>
              <a:ext cx="700423" cy="676395"/>
            </a:xfrm>
            <a:prstGeom prst="rect">
              <a:avLst/>
            </a:prstGeom>
            <a:solidFill>
              <a:srgbClr val="A27E2C"/>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a:defRPr/>
              </a:pPr>
              <a:endParaRPr lang="en-US">
                <a:solidFill>
                  <a:prstClr val="white"/>
                </a:solidFill>
              </a:endParaRPr>
            </a:p>
          </p:txBody>
        </p:sp>
        <p:sp>
          <p:nvSpPr>
            <p:cNvPr id="7" name="Rectangle 6"/>
            <p:cNvSpPr/>
            <p:nvPr/>
          </p:nvSpPr>
          <p:spPr>
            <a:xfrm>
              <a:off x="2406825" y="4459389"/>
              <a:ext cx="700423" cy="676395"/>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a:defRPr/>
              </a:pPr>
              <a:endParaRPr lang="en-US">
                <a:solidFill>
                  <a:prstClr val="white"/>
                </a:solidFill>
              </a:endParaRPr>
            </a:p>
          </p:txBody>
        </p:sp>
        <p:sp>
          <p:nvSpPr>
            <p:cNvPr id="8" name="Rectangle 7"/>
            <p:cNvSpPr/>
            <p:nvPr/>
          </p:nvSpPr>
          <p:spPr>
            <a:xfrm>
              <a:off x="2406825" y="5229462"/>
              <a:ext cx="700423" cy="6763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a:defRPr/>
              </a:pPr>
              <a:endParaRPr lang="en-US">
                <a:solidFill>
                  <a:prstClr val="white"/>
                </a:solidFill>
              </a:endParaRPr>
            </a:p>
          </p:txBody>
        </p:sp>
        <p:sp>
          <p:nvSpPr>
            <p:cNvPr id="9" name="Rectangle 8"/>
            <p:cNvSpPr/>
            <p:nvPr/>
          </p:nvSpPr>
          <p:spPr>
            <a:xfrm>
              <a:off x="2406825" y="2920829"/>
              <a:ext cx="700423" cy="674807"/>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a:defRPr/>
              </a:pPr>
              <a:endParaRPr lang="en-US">
                <a:solidFill>
                  <a:prstClr val="white"/>
                </a:solidFill>
              </a:endParaRPr>
            </a:p>
          </p:txBody>
        </p:sp>
        <p:sp>
          <p:nvSpPr>
            <p:cNvPr id="10" name="Rectangle 9"/>
            <p:cNvSpPr/>
            <p:nvPr/>
          </p:nvSpPr>
          <p:spPr>
            <a:xfrm>
              <a:off x="2406825" y="2157106"/>
              <a:ext cx="700423" cy="676395"/>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a:defRPr/>
              </a:pPr>
              <a:endParaRPr lang="en-US">
                <a:solidFill>
                  <a:prstClr val="white"/>
                </a:solidFill>
              </a:endParaRPr>
            </a:p>
          </p:txBody>
        </p:sp>
        <p:sp>
          <p:nvSpPr>
            <p:cNvPr id="11" name="Rectangle 10"/>
            <p:cNvSpPr/>
            <p:nvPr/>
          </p:nvSpPr>
          <p:spPr>
            <a:xfrm>
              <a:off x="2406825" y="1391796"/>
              <a:ext cx="700423" cy="676395"/>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a:defRPr/>
              </a:pPr>
              <a:endParaRPr lang="en-US">
                <a:solidFill>
                  <a:prstClr val="white"/>
                </a:solidFill>
              </a:endParaRPr>
            </a:p>
          </p:txBody>
        </p:sp>
        <p:sp>
          <p:nvSpPr>
            <p:cNvPr id="12" name="TextBox 24"/>
            <p:cNvSpPr txBox="1">
              <a:spLocks noChangeArrowheads="1"/>
            </p:cNvSpPr>
            <p:nvPr/>
          </p:nvSpPr>
          <p:spPr bwMode="auto">
            <a:xfrm>
              <a:off x="2545004" y="3776643"/>
              <a:ext cx="466948" cy="426117"/>
            </a:xfrm>
            <a:prstGeom prst="rect">
              <a:avLst/>
            </a:prstGeom>
            <a:noFill/>
            <a:ln>
              <a:noFill/>
            </a:ln>
            <a:extLst/>
          </p:spPr>
          <p:txBody>
            <a:bodyPr lIns="101882" tIns="50941" rIns="101882" bIns="50941">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699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699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699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69900" fontAlgn="base">
                <a:spcBef>
                  <a:spcPct val="0"/>
                </a:spcBef>
                <a:spcAft>
                  <a:spcPct val="0"/>
                </a:spcAft>
                <a:defRPr>
                  <a:solidFill>
                    <a:schemeClr val="tx1"/>
                  </a:solidFill>
                  <a:latin typeface="Arial" pitchFamily="34" charset="0"/>
                  <a:ea typeface="ＭＳ Ｐゴシック" pitchFamily="34" charset="-128"/>
                </a:defRPr>
              </a:lvl9pPr>
            </a:lstStyle>
            <a:p>
              <a:pPr defTabSz="469900" fontAlgn="base">
                <a:spcBef>
                  <a:spcPct val="0"/>
                </a:spcBef>
                <a:spcAft>
                  <a:spcPct val="0"/>
                </a:spcAft>
                <a:defRPr/>
              </a:pPr>
              <a:r>
                <a:rPr lang="en-US" sz="700">
                  <a:solidFill>
                    <a:prstClr val="white"/>
                  </a:solidFill>
                </a:rPr>
                <a:t>R 162</a:t>
              </a:r>
            </a:p>
            <a:p>
              <a:pPr defTabSz="469900" fontAlgn="base">
                <a:spcBef>
                  <a:spcPct val="0"/>
                </a:spcBef>
                <a:spcAft>
                  <a:spcPct val="0"/>
                </a:spcAft>
                <a:defRPr/>
              </a:pPr>
              <a:r>
                <a:rPr lang="en-US" sz="700">
                  <a:solidFill>
                    <a:prstClr val="white"/>
                  </a:solidFill>
                </a:rPr>
                <a:t>G 126</a:t>
              </a:r>
            </a:p>
            <a:p>
              <a:pPr defTabSz="469900" fontAlgn="base">
                <a:spcBef>
                  <a:spcPct val="0"/>
                </a:spcBef>
                <a:spcAft>
                  <a:spcPct val="0"/>
                </a:spcAft>
                <a:defRPr/>
              </a:pPr>
              <a:r>
                <a:rPr lang="en-US" sz="700">
                  <a:solidFill>
                    <a:prstClr val="white"/>
                  </a:solidFill>
                </a:rPr>
                <a:t>B 44</a:t>
              </a:r>
            </a:p>
          </p:txBody>
        </p:sp>
        <p:sp>
          <p:nvSpPr>
            <p:cNvPr id="13" name="TextBox 25"/>
            <p:cNvSpPr txBox="1">
              <a:spLocks noChangeArrowheads="1"/>
            </p:cNvSpPr>
            <p:nvPr/>
          </p:nvSpPr>
          <p:spPr bwMode="auto">
            <a:xfrm>
              <a:off x="2545004" y="3041500"/>
              <a:ext cx="466948" cy="426117"/>
            </a:xfrm>
            <a:prstGeom prst="rect">
              <a:avLst/>
            </a:prstGeom>
            <a:noFill/>
            <a:ln>
              <a:noFill/>
            </a:ln>
            <a:extLst/>
          </p:spPr>
          <p:txBody>
            <a:bodyPr lIns="101882" tIns="50941" rIns="101882" bIns="50941">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699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699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699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69900" fontAlgn="base">
                <a:spcBef>
                  <a:spcPct val="0"/>
                </a:spcBef>
                <a:spcAft>
                  <a:spcPct val="0"/>
                </a:spcAft>
                <a:defRPr>
                  <a:solidFill>
                    <a:schemeClr val="tx1"/>
                  </a:solidFill>
                  <a:latin typeface="Arial" pitchFamily="34" charset="0"/>
                  <a:ea typeface="ＭＳ Ｐゴシック" pitchFamily="34" charset="-128"/>
                </a:defRPr>
              </a:lvl9pPr>
            </a:lstStyle>
            <a:p>
              <a:pPr defTabSz="469900" fontAlgn="base">
                <a:spcBef>
                  <a:spcPct val="0"/>
                </a:spcBef>
                <a:spcAft>
                  <a:spcPct val="0"/>
                </a:spcAft>
                <a:defRPr/>
              </a:pPr>
              <a:r>
                <a:rPr lang="en-US" sz="700">
                  <a:solidFill>
                    <a:prstClr val="white"/>
                  </a:solidFill>
                </a:rPr>
                <a:t>R 216</a:t>
              </a:r>
            </a:p>
            <a:p>
              <a:pPr defTabSz="469900" fontAlgn="base">
                <a:spcBef>
                  <a:spcPct val="0"/>
                </a:spcBef>
                <a:spcAft>
                  <a:spcPct val="0"/>
                </a:spcAft>
                <a:defRPr/>
              </a:pPr>
              <a:r>
                <a:rPr lang="en-US" sz="700">
                  <a:solidFill>
                    <a:prstClr val="white"/>
                  </a:solidFill>
                </a:rPr>
                <a:t>G 184</a:t>
              </a:r>
            </a:p>
            <a:p>
              <a:pPr defTabSz="469900" fontAlgn="base">
                <a:spcBef>
                  <a:spcPct val="0"/>
                </a:spcBef>
                <a:spcAft>
                  <a:spcPct val="0"/>
                </a:spcAft>
                <a:defRPr/>
              </a:pPr>
              <a:r>
                <a:rPr lang="en-US" sz="700">
                  <a:solidFill>
                    <a:prstClr val="white"/>
                  </a:solidFill>
                </a:rPr>
                <a:t>B 112</a:t>
              </a:r>
            </a:p>
          </p:txBody>
        </p:sp>
        <p:sp>
          <p:nvSpPr>
            <p:cNvPr id="14" name="TextBox 26"/>
            <p:cNvSpPr txBox="1">
              <a:spLocks noChangeArrowheads="1"/>
            </p:cNvSpPr>
            <p:nvPr/>
          </p:nvSpPr>
          <p:spPr bwMode="auto">
            <a:xfrm>
              <a:off x="2545004" y="2307945"/>
              <a:ext cx="466948" cy="426117"/>
            </a:xfrm>
            <a:prstGeom prst="rect">
              <a:avLst/>
            </a:prstGeom>
            <a:noFill/>
            <a:ln>
              <a:noFill/>
            </a:ln>
            <a:extLst/>
          </p:spPr>
          <p:txBody>
            <a:bodyPr lIns="101882" tIns="50941" rIns="101882" bIns="50941">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699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699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699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69900" fontAlgn="base">
                <a:spcBef>
                  <a:spcPct val="0"/>
                </a:spcBef>
                <a:spcAft>
                  <a:spcPct val="0"/>
                </a:spcAft>
                <a:defRPr>
                  <a:solidFill>
                    <a:schemeClr val="tx1"/>
                  </a:solidFill>
                  <a:latin typeface="Arial" pitchFamily="34" charset="0"/>
                  <a:ea typeface="ＭＳ Ｐゴシック" pitchFamily="34" charset="-128"/>
                </a:defRPr>
              </a:lvl9pPr>
            </a:lstStyle>
            <a:p>
              <a:pPr defTabSz="469900" fontAlgn="base">
                <a:spcBef>
                  <a:spcPct val="0"/>
                </a:spcBef>
                <a:spcAft>
                  <a:spcPct val="0"/>
                </a:spcAft>
                <a:defRPr/>
              </a:pPr>
              <a:r>
                <a:rPr lang="en-US" sz="700">
                  <a:solidFill>
                    <a:prstClr val="white"/>
                  </a:solidFill>
                </a:rPr>
                <a:t>R 229</a:t>
              </a:r>
            </a:p>
            <a:p>
              <a:pPr defTabSz="469900" fontAlgn="base">
                <a:spcBef>
                  <a:spcPct val="0"/>
                </a:spcBef>
                <a:spcAft>
                  <a:spcPct val="0"/>
                </a:spcAft>
                <a:defRPr/>
              </a:pPr>
              <a:r>
                <a:rPr lang="en-US" sz="700">
                  <a:solidFill>
                    <a:prstClr val="white"/>
                  </a:solidFill>
                </a:rPr>
                <a:t>G 208</a:t>
              </a:r>
            </a:p>
            <a:p>
              <a:pPr defTabSz="469900" fontAlgn="base">
                <a:spcBef>
                  <a:spcPct val="0"/>
                </a:spcBef>
                <a:spcAft>
                  <a:spcPct val="0"/>
                </a:spcAft>
                <a:defRPr/>
              </a:pPr>
              <a:r>
                <a:rPr lang="en-US" sz="700">
                  <a:solidFill>
                    <a:prstClr val="white"/>
                  </a:solidFill>
                </a:rPr>
                <a:t>B 159</a:t>
              </a:r>
            </a:p>
          </p:txBody>
        </p:sp>
        <p:sp>
          <p:nvSpPr>
            <p:cNvPr id="15" name="TextBox 27"/>
            <p:cNvSpPr txBox="1">
              <a:spLocks noChangeArrowheads="1"/>
            </p:cNvSpPr>
            <p:nvPr/>
          </p:nvSpPr>
          <p:spPr bwMode="auto">
            <a:xfrm>
              <a:off x="2545004" y="1534696"/>
              <a:ext cx="466948" cy="426117"/>
            </a:xfrm>
            <a:prstGeom prst="rect">
              <a:avLst/>
            </a:prstGeom>
            <a:noFill/>
            <a:ln>
              <a:noFill/>
            </a:ln>
            <a:extLst/>
          </p:spPr>
          <p:txBody>
            <a:bodyPr lIns="101882" tIns="50941" rIns="101882" bIns="50941">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699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699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699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69900" fontAlgn="base">
                <a:spcBef>
                  <a:spcPct val="0"/>
                </a:spcBef>
                <a:spcAft>
                  <a:spcPct val="0"/>
                </a:spcAft>
                <a:defRPr>
                  <a:solidFill>
                    <a:schemeClr val="tx1"/>
                  </a:solidFill>
                  <a:latin typeface="Arial" pitchFamily="34" charset="0"/>
                  <a:ea typeface="ＭＳ Ｐゴシック" pitchFamily="34" charset="-128"/>
                </a:defRPr>
              </a:lvl9pPr>
            </a:lstStyle>
            <a:p>
              <a:pPr defTabSz="469900" fontAlgn="base">
                <a:spcBef>
                  <a:spcPct val="0"/>
                </a:spcBef>
                <a:spcAft>
                  <a:spcPct val="0"/>
                </a:spcAft>
                <a:defRPr/>
              </a:pPr>
              <a:r>
                <a:rPr lang="en-US" sz="700">
                  <a:solidFill>
                    <a:srgbClr val="555555"/>
                  </a:solidFill>
                </a:rPr>
                <a:t>R 242</a:t>
              </a:r>
            </a:p>
            <a:p>
              <a:pPr defTabSz="469900" fontAlgn="base">
                <a:spcBef>
                  <a:spcPct val="0"/>
                </a:spcBef>
                <a:spcAft>
                  <a:spcPct val="0"/>
                </a:spcAft>
                <a:defRPr/>
              </a:pPr>
              <a:r>
                <a:rPr lang="en-US" sz="700">
                  <a:solidFill>
                    <a:srgbClr val="555555"/>
                  </a:solidFill>
                </a:rPr>
                <a:t>G 231</a:t>
              </a:r>
            </a:p>
            <a:p>
              <a:pPr defTabSz="469900" fontAlgn="base">
                <a:spcBef>
                  <a:spcPct val="0"/>
                </a:spcBef>
                <a:spcAft>
                  <a:spcPct val="0"/>
                </a:spcAft>
                <a:defRPr/>
              </a:pPr>
              <a:r>
                <a:rPr lang="en-US" sz="700">
                  <a:solidFill>
                    <a:srgbClr val="555555"/>
                  </a:solidFill>
                </a:rPr>
                <a:t>B 207</a:t>
              </a:r>
            </a:p>
          </p:txBody>
        </p:sp>
        <p:sp>
          <p:nvSpPr>
            <p:cNvPr id="16" name="TextBox 28"/>
            <p:cNvSpPr txBox="1">
              <a:spLocks noChangeArrowheads="1"/>
            </p:cNvSpPr>
            <p:nvPr/>
          </p:nvSpPr>
          <p:spPr bwMode="auto">
            <a:xfrm>
              <a:off x="2545004" y="4587999"/>
              <a:ext cx="466948" cy="425525"/>
            </a:xfrm>
            <a:prstGeom prst="rect">
              <a:avLst/>
            </a:prstGeom>
            <a:noFill/>
            <a:ln>
              <a:noFill/>
            </a:ln>
            <a:extLst/>
          </p:spPr>
          <p:txBody>
            <a:bodyPr lIns="101882" tIns="50941" rIns="101882" bIns="50941">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699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699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699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69900" fontAlgn="base">
                <a:spcBef>
                  <a:spcPct val="0"/>
                </a:spcBef>
                <a:spcAft>
                  <a:spcPct val="0"/>
                </a:spcAft>
                <a:defRPr>
                  <a:solidFill>
                    <a:schemeClr val="tx1"/>
                  </a:solidFill>
                  <a:latin typeface="Arial" pitchFamily="34" charset="0"/>
                  <a:ea typeface="ＭＳ Ｐゴシック" pitchFamily="34" charset="-128"/>
                </a:defRPr>
              </a:lvl9pPr>
            </a:lstStyle>
            <a:p>
              <a:pPr defTabSz="469900" fontAlgn="base">
                <a:spcBef>
                  <a:spcPct val="0"/>
                </a:spcBef>
                <a:spcAft>
                  <a:spcPct val="0"/>
                </a:spcAft>
                <a:defRPr/>
              </a:pPr>
              <a:r>
                <a:rPr lang="en-US" sz="700">
                  <a:solidFill>
                    <a:prstClr val="white"/>
                  </a:solidFill>
                </a:rPr>
                <a:t>R 122</a:t>
              </a:r>
            </a:p>
            <a:p>
              <a:pPr defTabSz="469900" fontAlgn="base">
                <a:spcBef>
                  <a:spcPct val="0"/>
                </a:spcBef>
                <a:spcAft>
                  <a:spcPct val="0"/>
                </a:spcAft>
                <a:defRPr/>
              </a:pPr>
              <a:r>
                <a:rPr lang="en-US" sz="700">
                  <a:solidFill>
                    <a:prstClr val="white"/>
                  </a:solidFill>
                </a:rPr>
                <a:t>G 95</a:t>
              </a:r>
            </a:p>
            <a:p>
              <a:pPr defTabSz="469900" fontAlgn="base">
                <a:spcBef>
                  <a:spcPct val="0"/>
                </a:spcBef>
                <a:spcAft>
                  <a:spcPct val="0"/>
                </a:spcAft>
                <a:defRPr/>
              </a:pPr>
              <a:r>
                <a:rPr lang="en-US" sz="700">
                  <a:solidFill>
                    <a:prstClr val="white"/>
                  </a:solidFill>
                </a:rPr>
                <a:t>B 33</a:t>
              </a:r>
            </a:p>
          </p:txBody>
        </p:sp>
        <p:sp>
          <p:nvSpPr>
            <p:cNvPr id="17" name="TextBox 29"/>
            <p:cNvSpPr txBox="1">
              <a:spLocks noChangeArrowheads="1"/>
            </p:cNvSpPr>
            <p:nvPr/>
          </p:nvSpPr>
          <p:spPr bwMode="auto">
            <a:xfrm>
              <a:off x="2545004" y="5361249"/>
              <a:ext cx="466948" cy="425525"/>
            </a:xfrm>
            <a:prstGeom prst="rect">
              <a:avLst/>
            </a:prstGeom>
            <a:noFill/>
            <a:ln>
              <a:noFill/>
            </a:ln>
            <a:extLst/>
          </p:spPr>
          <p:txBody>
            <a:bodyPr lIns="101882" tIns="50941" rIns="101882" bIns="50941">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699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699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699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69900" fontAlgn="base">
                <a:spcBef>
                  <a:spcPct val="0"/>
                </a:spcBef>
                <a:spcAft>
                  <a:spcPct val="0"/>
                </a:spcAft>
                <a:defRPr>
                  <a:solidFill>
                    <a:schemeClr val="tx1"/>
                  </a:solidFill>
                  <a:latin typeface="Arial" pitchFamily="34" charset="0"/>
                  <a:ea typeface="ＭＳ Ｐゴシック" pitchFamily="34" charset="-128"/>
                </a:defRPr>
              </a:lvl9pPr>
            </a:lstStyle>
            <a:p>
              <a:pPr defTabSz="469900" fontAlgn="base">
                <a:spcBef>
                  <a:spcPct val="0"/>
                </a:spcBef>
                <a:spcAft>
                  <a:spcPct val="0"/>
                </a:spcAft>
                <a:defRPr/>
              </a:pPr>
              <a:r>
                <a:rPr lang="en-US" sz="700">
                  <a:solidFill>
                    <a:prstClr val="white"/>
                  </a:solidFill>
                </a:rPr>
                <a:t>R 81</a:t>
              </a:r>
            </a:p>
            <a:p>
              <a:pPr defTabSz="469900" fontAlgn="base">
                <a:spcBef>
                  <a:spcPct val="0"/>
                </a:spcBef>
                <a:spcAft>
                  <a:spcPct val="0"/>
                </a:spcAft>
                <a:defRPr/>
              </a:pPr>
              <a:r>
                <a:rPr lang="en-US" sz="700">
                  <a:solidFill>
                    <a:prstClr val="white"/>
                  </a:solidFill>
                </a:rPr>
                <a:t>G 63</a:t>
              </a:r>
            </a:p>
            <a:p>
              <a:pPr defTabSz="469900" fontAlgn="base">
                <a:spcBef>
                  <a:spcPct val="0"/>
                </a:spcBef>
                <a:spcAft>
                  <a:spcPct val="0"/>
                </a:spcAft>
                <a:defRPr/>
              </a:pPr>
              <a:r>
                <a:rPr lang="en-US" sz="700">
                  <a:solidFill>
                    <a:prstClr val="white"/>
                  </a:solidFill>
                </a:rPr>
                <a:t>B 22</a:t>
              </a:r>
            </a:p>
          </p:txBody>
        </p:sp>
      </p:grpSp>
      <p:grpSp>
        <p:nvGrpSpPr>
          <p:cNvPr id="18" name="Group 30"/>
          <p:cNvGrpSpPr>
            <a:grpSpLocks/>
          </p:cNvGrpSpPr>
          <p:nvPr/>
        </p:nvGrpSpPr>
        <p:grpSpPr bwMode="auto">
          <a:xfrm>
            <a:off x="3189288" y="1392238"/>
            <a:ext cx="739775" cy="4513262"/>
            <a:chOff x="3189403" y="1391796"/>
            <a:chExt cx="739367" cy="4514061"/>
          </a:xfrm>
        </p:grpSpPr>
        <p:sp>
          <p:nvSpPr>
            <p:cNvPr id="19" name="Rectangle 18"/>
            <p:cNvSpPr/>
            <p:nvPr/>
          </p:nvSpPr>
          <p:spPr>
            <a:xfrm>
              <a:off x="3189403" y="5229462"/>
              <a:ext cx="699701" cy="6763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a:defRPr/>
              </a:pPr>
              <a:endParaRPr lang="en-US">
                <a:solidFill>
                  <a:prstClr val="white"/>
                </a:solidFill>
              </a:endParaRPr>
            </a:p>
          </p:txBody>
        </p:sp>
        <p:sp>
          <p:nvSpPr>
            <p:cNvPr id="20" name="TextBox 32"/>
            <p:cNvSpPr txBox="1">
              <a:spLocks noChangeArrowheads="1"/>
            </p:cNvSpPr>
            <p:nvPr/>
          </p:nvSpPr>
          <p:spPr bwMode="auto">
            <a:xfrm>
              <a:off x="3327439" y="3041500"/>
              <a:ext cx="468055" cy="426117"/>
            </a:xfrm>
            <a:prstGeom prst="rect">
              <a:avLst/>
            </a:prstGeom>
            <a:noFill/>
            <a:ln>
              <a:noFill/>
            </a:ln>
            <a:extLst/>
          </p:spPr>
          <p:txBody>
            <a:bodyPr lIns="101882" tIns="50941" rIns="101882" bIns="50941">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699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699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699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69900" fontAlgn="base">
                <a:spcBef>
                  <a:spcPct val="0"/>
                </a:spcBef>
                <a:spcAft>
                  <a:spcPct val="0"/>
                </a:spcAft>
                <a:defRPr>
                  <a:solidFill>
                    <a:schemeClr val="tx1"/>
                  </a:solidFill>
                  <a:latin typeface="Arial" pitchFamily="34" charset="0"/>
                  <a:ea typeface="ＭＳ Ｐゴシック" pitchFamily="34" charset="-128"/>
                </a:defRPr>
              </a:lvl9pPr>
            </a:lstStyle>
            <a:p>
              <a:pPr defTabSz="469900" fontAlgn="base">
                <a:spcBef>
                  <a:spcPct val="0"/>
                </a:spcBef>
                <a:spcAft>
                  <a:spcPct val="0"/>
                </a:spcAft>
                <a:defRPr/>
              </a:pPr>
              <a:r>
                <a:rPr lang="en-US" sz="700">
                  <a:solidFill>
                    <a:prstClr val="white"/>
                  </a:solidFill>
                </a:rPr>
                <a:t>R 216</a:t>
              </a:r>
            </a:p>
            <a:p>
              <a:pPr defTabSz="469900" fontAlgn="base">
                <a:spcBef>
                  <a:spcPct val="0"/>
                </a:spcBef>
                <a:spcAft>
                  <a:spcPct val="0"/>
                </a:spcAft>
                <a:defRPr/>
              </a:pPr>
              <a:r>
                <a:rPr lang="en-US" sz="700">
                  <a:solidFill>
                    <a:prstClr val="white"/>
                  </a:solidFill>
                </a:rPr>
                <a:t>G 184</a:t>
              </a:r>
            </a:p>
            <a:p>
              <a:pPr defTabSz="469900" fontAlgn="base">
                <a:spcBef>
                  <a:spcPct val="0"/>
                </a:spcBef>
                <a:spcAft>
                  <a:spcPct val="0"/>
                </a:spcAft>
                <a:defRPr/>
              </a:pPr>
              <a:r>
                <a:rPr lang="en-US" sz="700">
                  <a:solidFill>
                    <a:prstClr val="white"/>
                  </a:solidFill>
                </a:rPr>
                <a:t>B 112</a:t>
              </a:r>
            </a:p>
          </p:txBody>
        </p:sp>
        <p:sp>
          <p:nvSpPr>
            <p:cNvPr id="21" name="TextBox 33"/>
            <p:cNvSpPr txBox="1">
              <a:spLocks noChangeArrowheads="1"/>
            </p:cNvSpPr>
            <p:nvPr/>
          </p:nvSpPr>
          <p:spPr bwMode="auto">
            <a:xfrm>
              <a:off x="3327439" y="2307945"/>
              <a:ext cx="468055" cy="426117"/>
            </a:xfrm>
            <a:prstGeom prst="rect">
              <a:avLst/>
            </a:prstGeom>
            <a:noFill/>
            <a:ln>
              <a:noFill/>
            </a:ln>
            <a:extLst/>
          </p:spPr>
          <p:txBody>
            <a:bodyPr lIns="101882" tIns="50941" rIns="101882" bIns="50941">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699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699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699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69900" fontAlgn="base">
                <a:spcBef>
                  <a:spcPct val="0"/>
                </a:spcBef>
                <a:spcAft>
                  <a:spcPct val="0"/>
                </a:spcAft>
                <a:defRPr>
                  <a:solidFill>
                    <a:schemeClr val="tx1"/>
                  </a:solidFill>
                  <a:latin typeface="Arial" pitchFamily="34" charset="0"/>
                  <a:ea typeface="ＭＳ Ｐゴシック" pitchFamily="34" charset="-128"/>
                </a:defRPr>
              </a:lvl9pPr>
            </a:lstStyle>
            <a:p>
              <a:pPr defTabSz="469900" fontAlgn="base">
                <a:spcBef>
                  <a:spcPct val="0"/>
                </a:spcBef>
                <a:spcAft>
                  <a:spcPct val="0"/>
                </a:spcAft>
                <a:defRPr/>
              </a:pPr>
              <a:r>
                <a:rPr lang="en-US" sz="700">
                  <a:solidFill>
                    <a:prstClr val="white"/>
                  </a:solidFill>
                </a:rPr>
                <a:t>R 229</a:t>
              </a:r>
            </a:p>
            <a:p>
              <a:pPr defTabSz="469900" fontAlgn="base">
                <a:spcBef>
                  <a:spcPct val="0"/>
                </a:spcBef>
                <a:spcAft>
                  <a:spcPct val="0"/>
                </a:spcAft>
                <a:defRPr/>
              </a:pPr>
              <a:r>
                <a:rPr lang="en-US" sz="700">
                  <a:solidFill>
                    <a:prstClr val="white"/>
                  </a:solidFill>
                </a:rPr>
                <a:t>G 208</a:t>
              </a:r>
            </a:p>
            <a:p>
              <a:pPr defTabSz="469900" fontAlgn="base">
                <a:spcBef>
                  <a:spcPct val="0"/>
                </a:spcBef>
                <a:spcAft>
                  <a:spcPct val="0"/>
                </a:spcAft>
                <a:defRPr/>
              </a:pPr>
              <a:r>
                <a:rPr lang="en-US" sz="700">
                  <a:solidFill>
                    <a:prstClr val="white"/>
                  </a:solidFill>
                </a:rPr>
                <a:t>B 159</a:t>
              </a:r>
            </a:p>
          </p:txBody>
        </p:sp>
        <p:sp>
          <p:nvSpPr>
            <p:cNvPr id="22" name="TextBox 34"/>
            <p:cNvSpPr txBox="1">
              <a:spLocks noChangeArrowheads="1"/>
            </p:cNvSpPr>
            <p:nvPr/>
          </p:nvSpPr>
          <p:spPr bwMode="auto">
            <a:xfrm>
              <a:off x="3327439" y="1534696"/>
              <a:ext cx="468055" cy="426117"/>
            </a:xfrm>
            <a:prstGeom prst="rect">
              <a:avLst/>
            </a:prstGeom>
            <a:noFill/>
            <a:ln>
              <a:noFill/>
            </a:ln>
            <a:extLst/>
          </p:spPr>
          <p:txBody>
            <a:bodyPr lIns="101882" tIns="50941" rIns="101882" bIns="50941">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699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699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699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69900" fontAlgn="base">
                <a:spcBef>
                  <a:spcPct val="0"/>
                </a:spcBef>
                <a:spcAft>
                  <a:spcPct val="0"/>
                </a:spcAft>
                <a:defRPr>
                  <a:solidFill>
                    <a:schemeClr val="tx1"/>
                  </a:solidFill>
                  <a:latin typeface="Arial" pitchFamily="34" charset="0"/>
                  <a:ea typeface="ＭＳ Ｐゴシック" pitchFamily="34" charset="-128"/>
                </a:defRPr>
              </a:lvl9pPr>
            </a:lstStyle>
            <a:p>
              <a:pPr defTabSz="469900" fontAlgn="base">
                <a:spcBef>
                  <a:spcPct val="0"/>
                </a:spcBef>
                <a:spcAft>
                  <a:spcPct val="0"/>
                </a:spcAft>
                <a:defRPr/>
              </a:pPr>
              <a:r>
                <a:rPr lang="en-US" sz="700">
                  <a:solidFill>
                    <a:srgbClr val="555555"/>
                  </a:solidFill>
                </a:rPr>
                <a:t>R 242</a:t>
              </a:r>
            </a:p>
            <a:p>
              <a:pPr defTabSz="469900" fontAlgn="base">
                <a:spcBef>
                  <a:spcPct val="0"/>
                </a:spcBef>
                <a:spcAft>
                  <a:spcPct val="0"/>
                </a:spcAft>
                <a:defRPr/>
              </a:pPr>
              <a:r>
                <a:rPr lang="en-US" sz="700">
                  <a:solidFill>
                    <a:srgbClr val="555555"/>
                  </a:solidFill>
                </a:rPr>
                <a:t>G 231</a:t>
              </a:r>
            </a:p>
            <a:p>
              <a:pPr defTabSz="469900" fontAlgn="base">
                <a:spcBef>
                  <a:spcPct val="0"/>
                </a:spcBef>
                <a:spcAft>
                  <a:spcPct val="0"/>
                </a:spcAft>
                <a:defRPr/>
              </a:pPr>
              <a:r>
                <a:rPr lang="en-US" sz="700">
                  <a:solidFill>
                    <a:srgbClr val="555555"/>
                  </a:solidFill>
                </a:rPr>
                <a:t>B 207</a:t>
              </a:r>
            </a:p>
          </p:txBody>
        </p:sp>
        <p:sp>
          <p:nvSpPr>
            <p:cNvPr id="23" name="TextBox 35"/>
            <p:cNvSpPr txBox="1">
              <a:spLocks noChangeArrowheads="1"/>
            </p:cNvSpPr>
            <p:nvPr/>
          </p:nvSpPr>
          <p:spPr bwMode="auto">
            <a:xfrm>
              <a:off x="3327439" y="4587999"/>
              <a:ext cx="468055" cy="425525"/>
            </a:xfrm>
            <a:prstGeom prst="rect">
              <a:avLst/>
            </a:prstGeom>
            <a:noFill/>
            <a:ln>
              <a:noFill/>
            </a:ln>
            <a:extLst/>
          </p:spPr>
          <p:txBody>
            <a:bodyPr lIns="101882" tIns="50941" rIns="101882" bIns="50941">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699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699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699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69900" fontAlgn="base">
                <a:spcBef>
                  <a:spcPct val="0"/>
                </a:spcBef>
                <a:spcAft>
                  <a:spcPct val="0"/>
                </a:spcAft>
                <a:defRPr>
                  <a:solidFill>
                    <a:schemeClr val="tx1"/>
                  </a:solidFill>
                  <a:latin typeface="Arial" pitchFamily="34" charset="0"/>
                  <a:ea typeface="ＭＳ Ｐゴシック" pitchFamily="34" charset="-128"/>
                </a:defRPr>
              </a:lvl9pPr>
            </a:lstStyle>
            <a:p>
              <a:pPr defTabSz="469900" fontAlgn="base">
                <a:spcBef>
                  <a:spcPct val="0"/>
                </a:spcBef>
                <a:spcAft>
                  <a:spcPct val="0"/>
                </a:spcAft>
                <a:defRPr/>
              </a:pPr>
              <a:r>
                <a:rPr lang="en-US" sz="700">
                  <a:solidFill>
                    <a:prstClr val="white"/>
                  </a:solidFill>
                </a:rPr>
                <a:t>R 122</a:t>
              </a:r>
            </a:p>
            <a:p>
              <a:pPr defTabSz="469900" fontAlgn="base">
                <a:spcBef>
                  <a:spcPct val="0"/>
                </a:spcBef>
                <a:spcAft>
                  <a:spcPct val="0"/>
                </a:spcAft>
                <a:defRPr/>
              </a:pPr>
              <a:r>
                <a:rPr lang="en-US" sz="700">
                  <a:solidFill>
                    <a:prstClr val="white"/>
                  </a:solidFill>
                </a:rPr>
                <a:t>G 95</a:t>
              </a:r>
            </a:p>
            <a:p>
              <a:pPr defTabSz="469900" fontAlgn="base">
                <a:spcBef>
                  <a:spcPct val="0"/>
                </a:spcBef>
                <a:spcAft>
                  <a:spcPct val="0"/>
                </a:spcAft>
                <a:defRPr/>
              </a:pPr>
              <a:r>
                <a:rPr lang="en-US" sz="700">
                  <a:solidFill>
                    <a:prstClr val="white"/>
                  </a:solidFill>
                </a:rPr>
                <a:t>B 33</a:t>
              </a:r>
            </a:p>
          </p:txBody>
        </p:sp>
        <p:grpSp>
          <p:nvGrpSpPr>
            <p:cNvPr id="24" name="Group 36"/>
            <p:cNvGrpSpPr>
              <a:grpSpLocks/>
            </p:cNvGrpSpPr>
            <p:nvPr/>
          </p:nvGrpSpPr>
          <p:grpSpPr bwMode="auto">
            <a:xfrm>
              <a:off x="3229068" y="1391796"/>
              <a:ext cx="699702" cy="4514061"/>
              <a:chOff x="3991920" y="253842"/>
              <a:chExt cx="1046671" cy="7304981"/>
            </a:xfrm>
          </p:grpSpPr>
          <p:sp>
            <p:nvSpPr>
              <p:cNvPr id="25" name="Rectangle 24"/>
              <p:cNvSpPr/>
              <p:nvPr/>
            </p:nvSpPr>
            <p:spPr>
              <a:xfrm>
                <a:off x="3991920" y="3948729"/>
                <a:ext cx="1046671" cy="1094591"/>
              </a:xfrm>
              <a:prstGeom prst="rect">
                <a:avLst/>
              </a:prstGeom>
              <a:solidFill>
                <a:srgbClr val="555555"/>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a:defRPr/>
                </a:pPr>
                <a:endParaRPr lang="en-US">
                  <a:solidFill>
                    <a:prstClr val="white"/>
                  </a:solidFill>
                </a:endParaRPr>
              </a:p>
            </p:txBody>
          </p:sp>
          <p:sp>
            <p:nvSpPr>
              <p:cNvPr id="26" name="Rectangle 25"/>
              <p:cNvSpPr/>
              <p:nvPr/>
            </p:nvSpPr>
            <p:spPr>
              <a:xfrm>
                <a:off x="3991920" y="5218044"/>
                <a:ext cx="1046671" cy="109459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a:defRPr/>
                </a:pPr>
                <a:endParaRPr lang="en-US">
                  <a:solidFill>
                    <a:prstClr val="white"/>
                  </a:solidFill>
                </a:endParaRPr>
              </a:p>
            </p:txBody>
          </p:sp>
          <p:sp>
            <p:nvSpPr>
              <p:cNvPr id="27" name="Rectangle 26"/>
              <p:cNvSpPr/>
              <p:nvPr/>
            </p:nvSpPr>
            <p:spPr>
              <a:xfrm>
                <a:off x="3991920" y="6464232"/>
                <a:ext cx="1046671" cy="1094591"/>
              </a:xfrm>
              <a:prstGeom prst="rect">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a:defRPr/>
                </a:pPr>
                <a:endParaRPr lang="en-US">
                  <a:solidFill>
                    <a:prstClr val="white"/>
                  </a:solidFill>
                </a:endParaRPr>
              </a:p>
            </p:txBody>
          </p:sp>
          <p:sp>
            <p:nvSpPr>
              <p:cNvPr id="28" name="Rectangle 27"/>
              <p:cNvSpPr/>
              <p:nvPr/>
            </p:nvSpPr>
            <p:spPr>
              <a:xfrm>
                <a:off x="3991920" y="2728234"/>
                <a:ext cx="1046671" cy="1092022"/>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a:defRPr/>
                </a:pPr>
                <a:endParaRPr lang="en-US">
                  <a:solidFill>
                    <a:prstClr val="white"/>
                  </a:solidFill>
                </a:endParaRPr>
              </a:p>
            </p:txBody>
          </p:sp>
          <p:sp>
            <p:nvSpPr>
              <p:cNvPr id="29" name="Rectangle 28"/>
              <p:cNvSpPr/>
              <p:nvPr/>
            </p:nvSpPr>
            <p:spPr>
              <a:xfrm>
                <a:off x="3991920" y="1492323"/>
                <a:ext cx="1046671" cy="1094591"/>
              </a:xfrm>
              <a:prstGeom prst="rect">
                <a:avLst/>
              </a:prstGeom>
              <a:solidFill>
                <a:schemeClr val="tx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a:defRPr/>
                </a:pPr>
                <a:endParaRPr lang="en-US">
                  <a:solidFill>
                    <a:prstClr val="white"/>
                  </a:solidFill>
                </a:endParaRPr>
              </a:p>
            </p:txBody>
          </p:sp>
          <p:sp>
            <p:nvSpPr>
              <p:cNvPr id="30" name="Rectangle 29"/>
              <p:cNvSpPr/>
              <p:nvPr/>
            </p:nvSpPr>
            <p:spPr>
              <a:xfrm>
                <a:off x="3991920" y="253842"/>
                <a:ext cx="1046671" cy="1094591"/>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a:defRPr/>
                </a:pPr>
                <a:endParaRPr lang="en-US">
                  <a:solidFill>
                    <a:prstClr val="white"/>
                  </a:solidFill>
                </a:endParaRPr>
              </a:p>
            </p:txBody>
          </p:sp>
          <p:sp>
            <p:nvSpPr>
              <p:cNvPr id="31" name="TextBox 43"/>
              <p:cNvSpPr txBox="1">
                <a:spLocks noChangeArrowheads="1"/>
              </p:cNvSpPr>
              <p:nvPr/>
            </p:nvSpPr>
            <p:spPr bwMode="auto">
              <a:xfrm>
                <a:off x="4162805" y="4113175"/>
                <a:ext cx="697780" cy="688616"/>
              </a:xfrm>
              <a:prstGeom prst="rect">
                <a:avLst/>
              </a:prstGeom>
              <a:noFill/>
              <a:ln>
                <a:noFill/>
              </a:ln>
              <a:extLst/>
            </p:spPr>
            <p:txBody>
              <a:bodyPr lIns="101882" tIns="50941" rIns="101882" bIns="50941">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699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699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699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69900" fontAlgn="base">
                  <a:spcBef>
                    <a:spcPct val="0"/>
                  </a:spcBef>
                  <a:spcAft>
                    <a:spcPct val="0"/>
                  </a:spcAft>
                  <a:defRPr>
                    <a:solidFill>
                      <a:schemeClr val="tx1"/>
                    </a:solidFill>
                    <a:latin typeface="Arial" pitchFamily="34" charset="0"/>
                    <a:ea typeface="ＭＳ Ｐゴシック" pitchFamily="34" charset="-128"/>
                  </a:defRPr>
                </a:lvl9pPr>
              </a:lstStyle>
              <a:p>
                <a:pPr defTabSz="469900" fontAlgn="base">
                  <a:spcBef>
                    <a:spcPct val="0"/>
                  </a:spcBef>
                  <a:spcAft>
                    <a:spcPct val="0"/>
                  </a:spcAft>
                  <a:defRPr/>
                </a:pPr>
                <a:r>
                  <a:rPr lang="en-US" sz="700">
                    <a:solidFill>
                      <a:prstClr val="white"/>
                    </a:solidFill>
                  </a:rPr>
                  <a:t>R 85</a:t>
                </a:r>
              </a:p>
              <a:p>
                <a:pPr defTabSz="469900" fontAlgn="base">
                  <a:spcBef>
                    <a:spcPct val="0"/>
                  </a:spcBef>
                  <a:spcAft>
                    <a:spcPct val="0"/>
                  </a:spcAft>
                  <a:defRPr/>
                </a:pPr>
                <a:r>
                  <a:rPr lang="en-US" sz="700">
                    <a:solidFill>
                      <a:prstClr val="white"/>
                    </a:solidFill>
                  </a:rPr>
                  <a:t>G 85</a:t>
                </a:r>
              </a:p>
              <a:p>
                <a:pPr defTabSz="469900" fontAlgn="base">
                  <a:spcBef>
                    <a:spcPct val="0"/>
                  </a:spcBef>
                  <a:spcAft>
                    <a:spcPct val="0"/>
                  </a:spcAft>
                  <a:defRPr/>
                </a:pPr>
                <a:r>
                  <a:rPr lang="en-US" sz="700">
                    <a:solidFill>
                      <a:prstClr val="white"/>
                    </a:solidFill>
                  </a:rPr>
                  <a:t>B 85</a:t>
                </a:r>
              </a:p>
            </p:txBody>
          </p:sp>
          <p:sp>
            <p:nvSpPr>
              <p:cNvPr id="32" name="TextBox 44"/>
              <p:cNvSpPr txBox="1">
                <a:spLocks noChangeArrowheads="1"/>
              </p:cNvSpPr>
              <p:nvPr/>
            </p:nvSpPr>
            <p:spPr bwMode="auto">
              <a:xfrm>
                <a:off x="4162803" y="485094"/>
                <a:ext cx="697780" cy="689574"/>
              </a:xfrm>
              <a:prstGeom prst="rect">
                <a:avLst/>
              </a:prstGeom>
              <a:noFill/>
              <a:ln>
                <a:noFill/>
              </a:ln>
              <a:extLst/>
            </p:spPr>
            <p:txBody>
              <a:bodyPr lIns="101882" tIns="50941" rIns="101882" bIns="50941">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699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699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699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69900" fontAlgn="base">
                  <a:spcBef>
                    <a:spcPct val="0"/>
                  </a:spcBef>
                  <a:spcAft>
                    <a:spcPct val="0"/>
                  </a:spcAft>
                  <a:defRPr>
                    <a:solidFill>
                      <a:schemeClr val="tx1"/>
                    </a:solidFill>
                    <a:latin typeface="Arial" pitchFamily="34" charset="0"/>
                    <a:ea typeface="ＭＳ Ｐゴシック" pitchFamily="34" charset="-128"/>
                  </a:defRPr>
                </a:lvl9pPr>
              </a:lstStyle>
              <a:p>
                <a:pPr defTabSz="469900" fontAlgn="base">
                  <a:spcBef>
                    <a:spcPct val="0"/>
                  </a:spcBef>
                  <a:spcAft>
                    <a:spcPct val="0"/>
                  </a:spcAft>
                  <a:defRPr/>
                </a:pPr>
                <a:r>
                  <a:rPr lang="en-US" sz="700">
                    <a:solidFill>
                      <a:srgbClr val="555555"/>
                    </a:solidFill>
                  </a:rPr>
                  <a:t>R 221</a:t>
                </a:r>
              </a:p>
              <a:p>
                <a:pPr defTabSz="469900" fontAlgn="base">
                  <a:spcBef>
                    <a:spcPct val="0"/>
                  </a:spcBef>
                  <a:spcAft>
                    <a:spcPct val="0"/>
                  </a:spcAft>
                  <a:defRPr/>
                </a:pPr>
                <a:r>
                  <a:rPr lang="en-US" sz="700">
                    <a:solidFill>
                      <a:srgbClr val="555555"/>
                    </a:solidFill>
                  </a:rPr>
                  <a:t>G 221</a:t>
                </a:r>
              </a:p>
              <a:p>
                <a:pPr defTabSz="469900" fontAlgn="base">
                  <a:spcBef>
                    <a:spcPct val="0"/>
                  </a:spcBef>
                  <a:spcAft>
                    <a:spcPct val="0"/>
                  </a:spcAft>
                  <a:defRPr/>
                </a:pPr>
                <a:r>
                  <a:rPr lang="en-US" sz="700">
                    <a:solidFill>
                      <a:srgbClr val="555555"/>
                    </a:solidFill>
                  </a:rPr>
                  <a:t>B 221</a:t>
                </a:r>
              </a:p>
            </p:txBody>
          </p:sp>
          <p:sp>
            <p:nvSpPr>
              <p:cNvPr id="33" name="TextBox 45"/>
              <p:cNvSpPr txBox="1">
                <a:spLocks noChangeArrowheads="1"/>
              </p:cNvSpPr>
              <p:nvPr/>
            </p:nvSpPr>
            <p:spPr bwMode="auto">
              <a:xfrm>
                <a:off x="4162805" y="1721004"/>
                <a:ext cx="697780" cy="689574"/>
              </a:xfrm>
              <a:prstGeom prst="rect">
                <a:avLst/>
              </a:prstGeom>
              <a:noFill/>
              <a:ln>
                <a:noFill/>
              </a:ln>
              <a:extLst/>
            </p:spPr>
            <p:txBody>
              <a:bodyPr lIns="101882" tIns="50941" rIns="101882" bIns="50941">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699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699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699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69900" fontAlgn="base">
                  <a:spcBef>
                    <a:spcPct val="0"/>
                  </a:spcBef>
                  <a:spcAft>
                    <a:spcPct val="0"/>
                  </a:spcAft>
                  <a:defRPr>
                    <a:solidFill>
                      <a:schemeClr val="tx1"/>
                    </a:solidFill>
                    <a:latin typeface="Arial" pitchFamily="34" charset="0"/>
                    <a:ea typeface="ＭＳ Ｐゴシック" pitchFamily="34" charset="-128"/>
                  </a:defRPr>
                </a:lvl9pPr>
              </a:lstStyle>
              <a:p>
                <a:pPr defTabSz="469900" fontAlgn="base">
                  <a:spcBef>
                    <a:spcPct val="0"/>
                  </a:spcBef>
                  <a:spcAft>
                    <a:spcPct val="0"/>
                  </a:spcAft>
                  <a:defRPr/>
                </a:pPr>
                <a:r>
                  <a:rPr lang="en-US" sz="700">
                    <a:solidFill>
                      <a:prstClr val="white"/>
                    </a:solidFill>
                  </a:rPr>
                  <a:t>R 187</a:t>
                </a:r>
              </a:p>
              <a:p>
                <a:pPr defTabSz="469900" fontAlgn="base">
                  <a:spcBef>
                    <a:spcPct val="0"/>
                  </a:spcBef>
                  <a:spcAft>
                    <a:spcPct val="0"/>
                  </a:spcAft>
                  <a:defRPr/>
                </a:pPr>
                <a:r>
                  <a:rPr lang="en-US" sz="700">
                    <a:solidFill>
                      <a:prstClr val="white"/>
                    </a:solidFill>
                  </a:rPr>
                  <a:t>G 187</a:t>
                </a:r>
              </a:p>
              <a:p>
                <a:pPr defTabSz="469900" fontAlgn="base">
                  <a:spcBef>
                    <a:spcPct val="0"/>
                  </a:spcBef>
                  <a:spcAft>
                    <a:spcPct val="0"/>
                  </a:spcAft>
                  <a:defRPr/>
                </a:pPr>
                <a:r>
                  <a:rPr lang="en-US" sz="700">
                    <a:solidFill>
                      <a:prstClr val="white"/>
                    </a:solidFill>
                  </a:rPr>
                  <a:t>B 187</a:t>
                </a:r>
              </a:p>
            </p:txBody>
          </p:sp>
          <p:sp>
            <p:nvSpPr>
              <p:cNvPr id="34" name="TextBox 46"/>
              <p:cNvSpPr txBox="1">
                <a:spLocks noChangeArrowheads="1"/>
              </p:cNvSpPr>
              <p:nvPr/>
            </p:nvSpPr>
            <p:spPr bwMode="auto">
              <a:xfrm>
                <a:off x="4162805" y="2923513"/>
                <a:ext cx="697780" cy="689574"/>
              </a:xfrm>
              <a:prstGeom prst="rect">
                <a:avLst/>
              </a:prstGeom>
              <a:noFill/>
              <a:ln>
                <a:noFill/>
              </a:ln>
              <a:extLst/>
            </p:spPr>
            <p:txBody>
              <a:bodyPr lIns="101882" tIns="50941" rIns="101882" bIns="50941">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699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699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699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69900" fontAlgn="base">
                  <a:spcBef>
                    <a:spcPct val="0"/>
                  </a:spcBef>
                  <a:spcAft>
                    <a:spcPct val="0"/>
                  </a:spcAft>
                  <a:defRPr>
                    <a:solidFill>
                      <a:schemeClr val="tx1"/>
                    </a:solidFill>
                    <a:latin typeface="Arial" pitchFamily="34" charset="0"/>
                    <a:ea typeface="ＭＳ Ｐゴシック" pitchFamily="34" charset="-128"/>
                  </a:defRPr>
                </a:lvl9pPr>
              </a:lstStyle>
              <a:p>
                <a:pPr defTabSz="469900" fontAlgn="base">
                  <a:spcBef>
                    <a:spcPct val="0"/>
                  </a:spcBef>
                  <a:spcAft>
                    <a:spcPct val="0"/>
                  </a:spcAft>
                  <a:defRPr/>
                </a:pPr>
                <a:r>
                  <a:rPr lang="en-US" sz="700">
                    <a:solidFill>
                      <a:prstClr val="white"/>
                    </a:solidFill>
                  </a:rPr>
                  <a:t>R 153</a:t>
                </a:r>
              </a:p>
              <a:p>
                <a:pPr defTabSz="469900" fontAlgn="base">
                  <a:spcBef>
                    <a:spcPct val="0"/>
                  </a:spcBef>
                  <a:spcAft>
                    <a:spcPct val="0"/>
                  </a:spcAft>
                  <a:defRPr/>
                </a:pPr>
                <a:r>
                  <a:rPr lang="en-US" sz="700">
                    <a:solidFill>
                      <a:prstClr val="white"/>
                    </a:solidFill>
                  </a:rPr>
                  <a:t>G 153</a:t>
                </a:r>
              </a:p>
              <a:p>
                <a:pPr defTabSz="469900" fontAlgn="base">
                  <a:spcBef>
                    <a:spcPct val="0"/>
                  </a:spcBef>
                  <a:spcAft>
                    <a:spcPct val="0"/>
                  </a:spcAft>
                  <a:defRPr/>
                </a:pPr>
                <a:r>
                  <a:rPr lang="en-US" sz="700">
                    <a:solidFill>
                      <a:prstClr val="white"/>
                    </a:solidFill>
                  </a:rPr>
                  <a:t>B 153</a:t>
                </a:r>
              </a:p>
            </p:txBody>
          </p:sp>
          <p:sp>
            <p:nvSpPr>
              <p:cNvPr id="35" name="TextBox 47"/>
              <p:cNvSpPr txBox="1">
                <a:spLocks noChangeArrowheads="1"/>
              </p:cNvSpPr>
              <p:nvPr/>
            </p:nvSpPr>
            <p:spPr bwMode="auto">
              <a:xfrm>
                <a:off x="4162805" y="5426169"/>
                <a:ext cx="697780" cy="688616"/>
              </a:xfrm>
              <a:prstGeom prst="rect">
                <a:avLst/>
              </a:prstGeom>
              <a:noFill/>
              <a:ln>
                <a:noFill/>
              </a:ln>
              <a:extLst/>
            </p:spPr>
            <p:txBody>
              <a:bodyPr lIns="101882" tIns="50941" rIns="101882" bIns="50941">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699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699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699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69900" fontAlgn="base">
                  <a:spcBef>
                    <a:spcPct val="0"/>
                  </a:spcBef>
                  <a:spcAft>
                    <a:spcPct val="0"/>
                  </a:spcAft>
                  <a:defRPr>
                    <a:solidFill>
                      <a:schemeClr val="tx1"/>
                    </a:solidFill>
                    <a:latin typeface="Arial" pitchFamily="34" charset="0"/>
                    <a:ea typeface="ＭＳ Ｐゴシック" pitchFamily="34" charset="-128"/>
                  </a:defRPr>
                </a:lvl9pPr>
              </a:lstStyle>
              <a:p>
                <a:pPr defTabSz="469900" fontAlgn="base">
                  <a:spcBef>
                    <a:spcPct val="0"/>
                  </a:spcBef>
                  <a:spcAft>
                    <a:spcPct val="0"/>
                  </a:spcAft>
                  <a:defRPr/>
                </a:pPr>
                <a:r>
                  <a:rPr lang="en-US" sz="700">
                    <a:solidFill>
                      <a:prstClr val="white"/>
                    </a:solidFill>
                  </a:rPr>
                  <a:t>R 64</a:t>
                </a:r>
              </a:p>
              <a:p>
                <a:pPr defTabSz="469900" fontAlgn="base">
                  <a:spcBef>
                    <a:spcPct val="0"/>
                  </a:spcBef>
                  <a:spcAft>
                    <a:spcPct val="0"/>
                  </a:spcAft>
                  <a:defRPr/>
                </a:pPr>
                <a:r>
                  <a:rPr lang="en-US" sz="700">
                    <a:solidFill>
                      <a:prstClr val="white"/>
                    </a:solidFill>
                  </a:rPr>
                  <a:t>G 64</a:t>
                </a:r>
              </a:p>
              <a:p>
                <a:pPr defTabSz="469900" fontAlgn="base">
                  <a:spcBef>
                    <a:spcPct val="0"/>
                  </a:spcBef>
                  <a:spcAft>
                    <a:spcPct val="0"/>
                  </a:spcAft>
                  <a:defRPr/>
                </a:pPr>
                <a:r>
                  <a:rPr lang="en-US" sz="700">
                    <a:solidFill>
                      <a:prstClr val="white"/>
                    </a:solidFill>
                  </a:rPr>
                  <a:t>B 64</a:t>
                </a:r>
              </a:p>
            </p:txBody>
          </p:sp>
          <p:sp>
            <p:nvSpPr>
              <p:cNvPr id="36" name="TextBox 48"/>
              <p:cNvSpPr txBox="1">
                <a:spLocks noChangeArrowheads="1"/>
              </p:cNvSpPr>
              <p:nvPr/>
            </p:nvSpPr>
            <p:spPr bwMode="auto">
              <a:xfrm>
                <a:off x="4162805" y="6677498"/>
                <a:ext cx="697780" cy="688616"/>
              </a:xfrm>
              <a:prstGeom prst="rect">
                <a:avLst/>
              </a:prstGeom>
              <a:noFill/>
              <a:ln>
                <a:noFill/>
              </a:ln>
              <a:extLst/>
            </p:spPr>
            <p:txBody>
              <a:bodyPr lIns="101882" tIns="50941" rIns="101882" bIns="50941">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699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699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699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69900" fontAlgn="base">
                  <a:spcBef>
                    <a:spcPct val="0"/>
                  </a:spcBef>
                  <a:spcAft>
                    <a:spcPct val="0"/>
                  </a:spcAft>
                  <a:defRPr>
                    <a:solidFill>
                      <a:schemeClr val="tx1"/>
                    </a:solidFill>
                    <a:latin typeface="Arial" pitchFamily="34" charset="0"/>
                    <a:ea typeface="ＭＳ Ｐゴシック" pitchFamily="34" charset="-128"/>
                  </a:defRPr>
                </a:lvl9pPr>
              </a:lstStyle>
              <a:p>
                <a:pPr defTabSz="469900" fontAlgn="base">
                  <a:spcBef>
                    <a:spcPct val="0"/>
                  </a:spcBef>
                  <a:spcAft>
                    <a:spcPct val="0"/>
                  </a:spcAft>
                  <a:defRPr/>
                </a:pPr>
                <a:r>
                  <a:rPr lang="en-US" sz="700">
                    <a:solidFill>
                      <a:prstClr val="white"/>
                    </a:solidFill>
                  </a:rPr>
                  <a:t>R 42</a:t>
                </a:r>
              </a:p>
              <a:p>
                <a:pPr defTabSz="469900" fontAlgn="base">
                  <a:spcBef>
                    <a:spcPct val="0"/>
                  </a:spcBef>
                  <a:spcAft>
                    <a:spcPct val="0"/>
                  </a:spcAft>
                  <a:defRPr/>
                </a:pPr>
                <a:r>
                  <a:rPr lang="en-US" sz="700">
                    <a:solidFill>
                      <a:prstClr val="white"/>
                    </a:solidFill>
                  </a:rPr>
                  <a:t>G 42</a:t>
                </a:r>
              </a:p>
              <a:p>
                <a:pPr defTabSz="469900" fontAlgn="base">
                  <a:spcBef>
                    <a:spcPct val="0"/>
                  </a:spcBef>
                  <a:spcAft>
                    <a:spcPct val="0"/>
                  </a:spcAft>
                  <a:defRPr/>
                </a:pPr>
                <a:r>
                  <a:rPr lang="en-US" sz="700">
                    <a:solidFill>
                      <a:prstClr val="white"/>
                    </a:solidFill>
                  </a:rPr>
                  <a:t>B 42</a:t>
                </a:r>
              </a:p>
            </p:txBody>
          </p:sp>
        </p:grpSp>
      </p:grpSp>
      <p:grpSp>
        <p:nvGrpSpPr>
          <p:cNvPr id="37" name="Group 49"/>
          <p:cNvGrpSpPr>
            <a:grpSpLocks/>
          </p:cNvGrpSpPr>
          <p:nvPr/>
        </p:nvGrpSpPr>
        <p:grpSpPr bwMode="auto">
          <a:xfrm>
            <a:off x="6357938" y="1392238"/>
            <a:ext cx="701675" cy="4513262"/>
            <a:chOff x="6358660" y="1391796"/>
            <a:chExt cx="700423" cy="4514061"/>
          </a:xfrm>
        </p:grpSpPr>
        <p:sp>
          <p:nvSpPr>
            <p:cNvPr id="38" name="Rectangle 37"/>
            <p:cNvSpPr/>
            <p:nvPr/>
          </p:nvSpPr>
          <p:spPr>
            <a:xfrm>
              <a:off x="6358660" y="3675025"/>
              <a:ext cx="700423" cy="676395"/>
            </a:xfrm>
            <a:prstGeom prst="rect">
              <a:avLst/>
            </a:prstGeom>
            <a:solidFill>
              <a:srgbClr val="BEBEBE"/>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a:defRPr/>
              </a:pPr>
              <a:endParaRPr lang="en-US">
                <a:solidFill>
                  <a:prstClr val="white"/>
                </a:solidFill>
              </a:endParaRPr>
            </a:p>
          </p:txBody>
        </p:sp>
        <p:sp>
          <p:nvSpPr>
            <p:cNvPr id="39" name="Rectangle 38"/>
            <p:cNvSpPr/>
            <p:nvPr/>
          </p:nvSpPr>
          <p:spPr>
            <a:xfrm>
              <a:off x="6358660" y="4459389"/>
              <a:ext cx="700423" cy="676395"/>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a:defRPr/>
              </a:pPr>
              <a:endParaRPr lang="en-US">
                <a:solidFill>
                  <a:prstClr val="white"/>
                </a:solidFill>
              </a:endParaRPr>
            </a:p>
          </p:txBody>
        </p:sp>
        <p:sp>
          <p:nvSpPr>
            <p:cNvPr id="40" name="Rectangle 39"/>
            <p:cNvSpPr/>
            <p:nvPr/>
          </p:nvSpPr>
          <p:spPr>
            <a:xfrm>
              <a:off x="6358660" y="5229462"/>
              <a:ext cx="700423" cy="676395"/>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a:defRPr/>
              </a:pPr>
              <a:endParaRPr lang="en-US">
                <a:solidFill>
                  <a:prstClr val="white"/>
                </a:solidFill>
              </a:endParaRPr>
            </a:p>
          </p:txBody>
        </p:sp>
        <p:sp>
          <p:nvSpPr>
            <p:cNvPr id="41" name="Rectangle 40"/>
            <p:cNvSpPr/>
            <p:nvPr/>
          </p:nvSpPr>
          <p:spPr>
            <a:xfrm>
              <a:off x="6358660" y="2920829"/>
              <a:ext cx="700423" cy="674807"/>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a:defRPr/>
              </a:pPr>
              <a:endParaRPr lang="en-US">
                <a:solidFill>
                  <a:prstClr val="white"/>
                </a:solidFill>
              </a:endParaRPr>
            </a:p>
          </p:txBody>
        </p:sp>
        <p:sp>
          <p:nvSpPr>
            <p:cNvPr id="42" name="Rectangle 41"/>
            <p:cNvSpPr/>
            <p:nvPr/>
          </p:nvSpPr>
          <p:spPr>
            <a:xfrm>
              <a:off x="6358660" y="2157106"/>
              <a:ext cx="700423" cy="676395"/>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a:defRPr/>
              </a:pPr>
              <a:endParaRPr lang="en-US">
                <a:solidFill>
                  <a:prstClr val="white"/>
                </a:solidFill>
              </a:endParaRPr>
            </a:p>
          </p:txBody>
        </p:sp>
        <p:sp>
          <p:nvSpPr>
            <p:cNvPr id="43" name="Rectangle 42"/>
            <p:cNvSpPr/>
            <p:nvPr/>
          </p:nvSpPr>
          <p:spPr>
            <a:xfrm>
              <a:off x="6358660" y="1391796"/>
              <a:ext cx="700423" cy="676395"/>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a:defRPr/>
              </a:pPr>
              <a:endParaRPr lang="en-US">
                <a:solidFill>
                  <a:prstClr val="white"/>
                </a:solidFill>
              </a:endParaRPr>
            </a:p>
          </p:txBody>
        </p:sp>
        <p:sp>
          <p:nvSpPr>
            <p:cNvPr id="44" name="TextBox 56"/>
            <p:cNvSpPr txBox="1">
              <a:spLocks noChangeArrowheads="1"/>
            </p:cNvSpPr>
            <p:nvPr/>
          </p:nvSpPr>
          <p:spPr bwMode="auto">
            <a:xfrm>
              <a:off x="6487018" y="3776643"/>
              <a:ext cx="467477" cy="426117"/>
            </a:xfrm>
            <a:prstGeom prst="rect">
              <a:avLst/>
            </a:prstGeom>
            <a:noFill/>
            <a:ln>
              <a:noFill/>
            </a:ln>
            <a:extLst/>
          </p:spPr>
          <p:txBody>
            <a:bodyPr lIns="101882" tIns="50941" rIns="101882" bIns="50941">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699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699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699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69900" fontAlgn="base">
                <a:spcBef>
                  <a:spcPct val="0"/>
                </a:spcBef>
                <a:spcAft>
                  <a:spcPct val="0"/>
                </a:spcAft>
                <a:defRPr>
                  <a:solidFill>
                    <a:schemeClr val="tx1"/>
                  </a:solidFill>
                  <a:latin typeface="Arial" pitchFamily="34" charset="0"/>
                  <a:ea typeface="ＭＳ Ｐゴシック" pitchFamily="34" charset="-128"/>
                </a:defRPr>
              </a:lvl9pPr>
            </a:lstStyle>
            <a:p>
              <a:pPr defTabSz="469900" fontAlgn="base">
                <a:spcBef>
                  <a:spcPct val="0"/>
                </a:spcBef>
                <a:spcAft>
                  <a:spcPct val="0"/>
                </a:spcAft>
                <a:defRPr/>
              </a:pPr>
              <a:r>
                <a:rPr lang="en-US" sz="700">
                  <a:solidFill>
                    <a:srgbClr val="555555"/>
                  </a:solidFill>
                </a:rPr>
                <a:t>R 190</a:t>
              </a:r>
            </a:p>
            <a:p>
              <a:pPr defTabSz="469900" fontAlgn="base">
                <a:spcBef>
                  <a:spcPct val="0"/>
                </a:spcBef>
                <a:spcAft>
                  <a:spcPct val="0"/>
                </a:spcAft>
                <a:defRPr/>
              </a:pPr>
              <a:r>
                <a:rPr lang="en-US" sz="700">
                  <a:solidFill>
                    <a:srgbClr val="555555"/>
                  </a:solidFill>
                </a:rPr>
                <a:t>G 190</a:t>
              </a:r>
            </a:p>
            <a:p>
              <a:pPr defTabSz="469900" fontAlgn="base">
                <a:spcBef>
                  <a:spcPct val="0"/>
                </a:spcBef>
                <a:spcAft>
                  <a:spcPct val="0"/>
                </a:spcAft>
                <a:defRPr/>
              </a:pPr>
              <a:r>
                <a:rPr lang="en-US" sz="700">
                  <a:solidFill>
                    <a:srgbClr val="555555"/>
                  </a:solidFill>
                </a:rPr>
                <a:t>B 190</a:t>
              </a:r>
            </a:p>
          </p:txBody>
        </p:sp>
        <p:sp>
          <p:nvSpPr>
            <p:cNvPr id="45" name="TextBox 57"/>
            <p:cNvSpPr txBox="1">
              <a:spLocks noChangeArrowheads="1"/>
            </p:cNvSpPr>
            <p:nvPr/>
          </p:nvSpPr>
          <p:spPr bwMode="auto">
            <a:xfrm>
              <a:off x="6487018" y="1529932"/>
              <a:ext cx="467477" cy="426117"/>
            </a:xfrm>
            <a:prstGeom prst="rect">
              <a:avLst/>
            </a:prstGeom>
            <a:noFill/>
            <a:ln>
              <a:noFill/>
            </a:ln>
            <a:extLst/>
          </p:spPr>
          <p:txBody>
            <a:bodyPr lIns="101882" tIns="50941" rIns="101882" bIns="50941">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699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699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699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69900" fontAlgn="base">
                <a:spcBef>
                  <a:spcPct val="0"/>
                </a:spcBef>
                <a:spcAft>
                  <a:spcPct val="0"/>
                </a:spcAft>
                <a:defRPr>
                  <a:solidFill>
                    <a:schemeClr val="tx1"/>
                  </a:solidFill>
                  <a:latin typeface="Arial" pitchFamily="34" charset="0"/>
                  <a:ea typeface="ＭＳ Ｐゴシック" pitchFamily="34" charset="-128"/>
                </a:defRPr>
              </a:lvl9pPr>
            </a:lstStyle>
            <a:p>
              <a:pPr defTabSz="469900" fontAlgn="base">
                <a:spcBef>
                  <a:spcPct val="0"/>
                </a:spcBef>
                <a:spcAft>
                  <a:spcPct val="0"/>
                </a:spcAft>
                <a:defRPr/>
              </a:pPr>
              <a:r>
                <a:rPr lang="en-US" sz="700">
                  <a:solidFill>
                    <a:srgbClr val="555555"/>
                  </a:solidFill>
                </a:rPr>
                <a:t>R 242</a:t>
              </a:r>
            </a:p>
            <a:p>
              <a:pPr defTabSz="469900" fontAlgn="base">
                <a:spcBef>
                  <a:spcPct val="0"/>
                </a:spcBef>
                <a:spcAft>
                  <a:spcPct val="0"/>
                </a:spcAft>
                <a:defRPr/>
              </a:pPr>
              <a:r>
                <a:rPr lang="en-US" sz="700">
                  <a:solidFill>
                    <a:srgbClr val="555555"/>
                  </a:solidFill>
                </a:rPr>
                <a:t>G 242</a:t>
              </a:r>
            </a:p>
            <a:p>
              <a:pPr defTabSz="469900" fontAlgn="base">
                <a:spcBef>
                  <a:spcPct val="0"/>
                </a:spcBef>
                <a:spcAft>
                  <a:spcPct val="0"/>
                </a:spcAft>
                <a:defRPr/>
              </a:pPr>
              <a:r>
                <a:rPr lang="en-US" sz="700">
                  <a:solidFill>
                    <a:srgbClr val="555555"/>
                  </a:solidFill>
                </a:rPr>
                <a:t>B 242</a:t>
              </a:r>
            </a:p>
          </p:txBody>
        </p:sp>
        <p:sp>
          <p:nvSpPr>
            <p:cNvPr id="46" name="TextBox 58"/>
            <p:cNvSpPr txBox="1">
              <a:spLocks noChangeArrowheads="1"/>
            </p:cNvSpPr>
            <p:nvPr/>
          </p:nvSpPr>
          <p:spPr bwMode="auto">
            <a:xfrm>
              <a:off x="6487018" y="2295243"/>
              <a:ext cx="467477" cy="426117"/>
            </a:xfrm>
            <a:prstGeom prst="rect">
              <a:avLst/>
            </a:prstGeom>
            <a:noFill/>
            <a:ln>
              <a:noFill/>
            </a:ln>
            <a:extLst/>
          </p:spPr>
          <p:txBody>
            <a:bodyPr lIns="101882" tIns="50941" rIns="101882" bIns="50941">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699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699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699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69900" fontAlgn="base">
                <a:spcBef>
                  <a:spcPct val="0"/>
                </a:spcBef>
                <a:spcAft>
                  <a:spcPct val="0"/>
                </a:spcAft>
                <a:defRPr>
                  <a:solidFill>
                    <a:schemeClr val="tx1"/>
                  </a:solidFill>
                  <a:latin typeface="Arial" pitchFamily="34" charset="0"/>
                  <a:ea typeface="ＭＳ Ｐゴシック" pitchFamily="34" charset="-128"/>
                </a:defRPr>
              </a:lvl9pPr>
            </a:lstStyle>
            <a:p>
              <a:pPr defTabSz="469900" fontAlgn="base">
                <a:spcBef>
                  <a:spcPct val="0"/>
                </a:spcBef>
                <a:spcAft>
                  <a:spcPct val="0"/>
                </a:spcAft>
                <a:defRPr/>
              </a:pPr>
              <a:r>
                <a:rPr lang="en-US" sz="700">
                  <a:solidFill>
                    <a:srgbClr val="555555"/>
                  </a:solidFill>
                </a:rPr>
                <a:t>R 229</a:t>
              </a:r>
            </a:p>
            <a:p>
              <a:pPr defTabSz="469900" fontAlgn="base">
                <a:spcBef>
                  <a:spcPct val="0"/>
                </a:spcBef>
                <a:spcAft>
                  <a:spcPct val="0"/>
                </a:spcAft>
                <a:defRPr/>
              </a:pPr>
              <a:r>
                <a:rPr lang="en-US" sz="700">
                  <a:solidFill>
                    <a:srgbClr val="555555"/>
                  </a:solidFill>
                </a:rPr>
                <a:t>G 229</a:t>
              </a:r>
            </a:p>
            <a:p>
              <a:pPr defTabSz="469900" fontAlgn="base">
                <a:spcBef>
                  <a:spcPct val="0"/>
                </a:spcBef>
                <a:spcAft>
                  <a:spcPct val="0"/>
                </a:spcAft>
                <a:defRPr/>
              </a:pPr>
              <a:r>
                <a:rPr lang="en-US" sz="700">
                  <a:solidFill>
                    <a:srgbClr val="555555"/>
                  </a:solidFill>
                </a:rPr>
                <a:t>B 229</a:t>
              </a:r>
            </a:p>
          </p:txBody>
        </p:sp>
        <p:sp>
          <p:nvSpPr>
            <p:cNvPr id="47" name="TextBox 59"/>
            <p:cNvSpPr txBox="1">
              <a:spLocks noChangeArrowheads="1"/>
            </p:cNvSpPr>
            <p:nvPr/>
          </p:nvSpPr>
          <p:spPr bwMode="auto">
            <a:xfrm>
              <a:off x="6487018" y="3043088"/>
              <a:ext cx="467477" cy="426117"/>
            </a:xfrm>
            <a:prstGeom prst="rect">
              <a:avLst/>
            </a:prstGeom>
            <a:noFill/>
            <a:ln>
              <a:noFill/>
            </a:ln>
            <a:extLst/>
          </p:spPr>
          <p:txBody>
            <a:bodyPr lIns="101882" tIns="50941" rIns="101882" bIns="50941">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699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699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699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69900" fontAlgn="base">
                <a:spcBef>
                  <a:spcPct val="0"/>
                </a:spcBef>
                <a:spcAft>
                  <a:spcPct val="0"/>
                </a:spcAft>
                <a:defRPr>
                  <a:solidFill>
                    <a:schemeClr val="tx1"/>
                  </a:solidFill>
                  <a:latin typeface="Arial" pitchFamily="34" charset="0"/>
                  <a:ea typeface="ＭＳ Ｐゴシック" pitchFamily="34" charset="-128"/>
                </a:defRPr>
              </a:lvl9pPr>
            </a:lstStyle>
            <a:p>
              <a:pPr defTabSz="469900" fontAlgn="base">
                <a:spcBef>
                  <a:spcPct val="0"/>
                </a:spcBef>
                <a:spcAft>
                  <a:spcPct val="0"/>
                </a:spcAft>
                <a:defRPr/>
              </a:pPr>
              <a:r>
                <a:rPr lang="en-US" sz="700">
                  <a:solidFill>
                    <a:srgbClr val="555555"/>
                  </a:solidFill>
                </a:rPr>
                <a:t>R 216</a:t>
              </a:r>
            </a:p>
            <a:p>
              <a:pPr defTabSz="469900" fontAlgn="base">
                <a:spcBef>
                  <a:spcPct val="0"/>
                </a:spcBef>
                <a:spcAft>
                  <a:spcPct val="0"/>
                </a:spcAft>
                <a:defRPr/>
              </a:pPr>
              <a:r>
                <a:rPr lang="en-US" sz="700">
                  <a:solidFill>
                    <a:srgbClr val="555555"/>
                  </a:solidFill>
                </a:rPr>
                <a:t>G 216</a:t>
              </a:r>
            </a:p>
            <a:p>
              <a:pPr defTabSz="469900" fontAlgn="base">
                <a:spcBef>
                  <a:spcPct val="0"/>
                </a:spcBef>
                <a:spcAft>
                  <a:spcPct val="0"/>
                </a:spcAft>
                <a:defRPr/>
              </a:pPr>
              <a:r>
                <a:rPr lang="en-US" sz="700">
                  <a:solidFill>
                    <a:srgbClr val="555555"/>
                  </a:solidFill>
                </a:rPr>
                <a:t>B 216</a:t>
              </a:r>
            </a:p>
          </p:txBody>
        </p:sp>
        <p:sp>
          <p:nvSpPr>
            <p:cNvPr id="48" name="TextBox 60"/>
            <p:cNvSpPr txBox="1">
              <a:spLocks noChangeArrowheads="1"/>
            </p:cNvSpPr>
            <p:nvPr/>
          </p:nvSpPr>
          <p:spPr bwMode="auto">
            <a:xfrm>
              <a:off x="6487018" y="4591174"/>
              <a:ext cx="467477" cy="426117"/>
            </a:xfrm>
            <a:prstGeom prst="rect">
              <a:avLst/>
            </a:prstGeom>
            <a:noFill/>
            <a:ln>
              <a:noFill/>
            </a:ln>
            <a:extLst/>
          </p:spPr>
          <p:txBody>
            <a:bodyPr lIns="101882" tIns="50941" rIns="101882" bIns="50941">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699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699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699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69900" fontAlgn="base">
                <a:spcBef>
                  <a:spcPct val="0"/>
                </a:spcBef>
                <a:spcAft>
                  <a:spcPct val="0"/>
                </a:spcAft>
                <a:defRPr>
                  <a:solidFill>
                    <a:schemeClr val="tx1"/>
                  </a:solidFill>
                  <a:latin typeface="Arial" pitchFamily="34" charset="0"/>
                  <a:ea typeface="ＭＳ Ｐゴシック" pitchFamily="34" charset="-128"/>
                </a:defRPr>
              </a:lvl9pPr>
            </a:lstStyle>
            <a:p>
              <a:pPr defTabSz="469900" fontAlgn="base">
                <a:spcBef>
                  <a:spcPct val="0"/>
                </a:spcBef>
                <a:spcAft>
                  <a:spcPct val="0"/>
                </a:spcAft>
                <a:defRPr/>
              </a:pPr>
              <a:r>
                <a:rPr lang="en-US" sz="700">
                  <a:solidFill>
                    <a:prstClr val="white"/>
                  </a:solidFill>
                </a:rPr>
                <a:t>R 142</a:t>
              </a:r>
            </a:p>
            <a:p>
              <a:pPr defTabSz="469900" fontAlgn="base">
                <a:spcBef>
                  <a:spcPct val="0"/>
                </a:spcBef>
                <a:spcAft>
                  <a:spcPct val="0"/>
                </a:spcAft>
                <a:defRPr/>
              </a:pPr>
              <a:r>
                <a:rPr lang="en-US" sz="700">
                  <a:solidFill>
                    <a:prstClr val="white"/>
                  </a:solidFill>
                </a:rPr>
                <a:t>G 142</a:t>
              </a:r>
            </a:p>
            <a:p>
              <a:pPr defTabSz="469900" fontAlgn="base">
                <a:spcBef>
                  <a:spcPct val="0"/>
                </a:spcBef>
                <a:spcAft>
                  <a:spcPct val="0"/>
                </a:spcAft>
                <a:defRPr/>
              </a:pPr>
              <a:r>
                <a:rPr lang="en-US" sz="700">
                  <a:solidFill>
                    <a:prstClr val="white"/>
                  </a:solidFill>
                </a:rPr>
                <a:t>B 142</a:t>
              </a:r>
            </a:p>
          </p:txBody>
        </p:sp>
        <p:sp>
          <p:nvSpPr>
            <p:cNvPr id="49" name="TextBox 61"/>
            <p:cNvSpPr txBox="1">
              <a:spLocks noChangeArrowheads="1"/>
            </p:cNvSpPr>
            <p:nvPr/>
          </p:nvSpPr>
          <p:spPr bwMode="auto">
            <a:xfrm>
              <a:off x="6487018" y="5369187"/>
              <a:ext cx="467477" cy="425525"/>
            </a:xfrm>
            <a:prstGeom prst="rect">
              <a:avLst/>
            </a:prstGeom>
            <a:noFill/>
            <a:ln>
              <a:noFill/>
            </a:ln>
            <a:extLst/>
          </p:spPr>
          <p:txBody>
            <a:bodyPr lIns="101882" tIns="50941" rIns="101882" bIns="50941">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699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699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699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69900" fontAlgn="base">
                <a:spcBef>
                  <a:spcPct val="0"/>
                </a:spcBef>
                <a:spcAft>
                  <a:spcPct val="0"/>
                </a:spcAft>
                <a:defRPr>
                  <a:solidFill>
                    <a:schemeClr val="tx1"/>
                  </a:solidFill>
                  <a:latin typeface="Arial" pitchFamily="34" charset="0"/>
                  <a:ea typeface="ＭＳ Ｐゴシック" pitchFamily="34" charset="-128"/>
                </a:defRPr>
              </a:lvl9pPr>
            </a:lstStyle>
            <a:p>
              <a:pPr defTabSz="469900" fontAlgn="base">
                <a:spcBef>
                  <a:spcPct val="0"/>
                </a:spcBef>
                <a:spcAft>
                  <a:spcPct val="0"/>
                </a:spcAft>
                <a:defRPr/>
              </a:pPr>
              <a:r>
                <a:rPr lang="en-US" sz="700">
                  <a:solidFill>
                    <a:prstClr val="white"/>
                  </a:solidFill>
                </a:rPr>
                <a:t>R 95</a:t>
              </a:r>
            </a:p>
            <a:p>
              <a:pPr defTabSz="469900" fontAlgn="base">
                <a:spcBef>
                  <a:spcPct val="0"/>
                </a:spcBef>
                <a:spcAft>
                  <a:spcPct val="0"/>
                </a:spcAft>
                <a:defRPr/>
              </a:pPr>
              <a:r>
                <a:rPr lang="en-US" sz="700">
                  <a:solidFill>
                    <a:prstClr val="white"/>
                  </a:solidFill>
                </a:rPr>
                <a:t>G 95</a:t>
              </a:r>
            </a:p>
            <a:p>
              <a:pPr defTabSz="469900" fontAlgn="base">
                <a:spcBef>
                  <a:spcPct val="0"/>
                </a:spcBef>
                <a:spcAft>
                  <a:spcPct val="0"/>
                </a:spcAft>
                <a:defRPr/>
              </a:pPr>
              <a:r>
                <a:rPr lang="en-US" sz="700">
                  <a:solidFill>
                    <a:prstClr val="white"/>
                  </a:solidFill>
                </a:rPr>
                <a:t>B 95</a:t>
              </a:r>
            </a:p>
          </p:txBody>
        </p:sp>
      </p:grpSp>
      <p:grpSp>
        <p:nvGrpSpPr>
          <p:cNvPr id="50" name="Group 62"/>
          <p:cNvGrpSpPr>
            <a:grpSpLocks/>
          </p:cNvGrpSpPr>
          <p:nvPr/>
        </p:nvGrpSpPr>
        <p:grpSpPr bwMode="auto">
          <a:xfrm>
            <a:off x="4011613" y="1392238"/>
            <a:ext cx="700088" cy="4513262"/>
            <a:chOff x="4010925" y="1391796"/>
            <a:chExt cx="700423" cy="4514061"/>
          </a:xfrm>
        </p:grpSpPr>
        <p:sp>
          <p:nvSpPr>
            <p:cNvPr id="51" name="Rectangle 50"/>
            <p:cNvSpPr/>
            <p:nvPr/>
          </p:nvSpPr>
          <p:spPr>
            <a:xfrm>
              <a:off x="4010925" y="3675025"/>
              <a:ext cx="700423" cy="676395"/>
            </a:xfrm>
            <a:prstGeom prst="rect">
              <a:avLst/>
            </a:prstGeom>
            <a:solidFill>
              <a:srgbClr val="698792"/>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a:defRPr/>
              </a:pPr>
              <a:endParaRPr lang="en-US">
                <a:solidFill>
                  <a:prstClr val="white"/>
                </a:solidFill>
              </a:endParaRPr>
            </a:p>
          </p:txBody>
        </p:sp>
        <p:sp>
          <p:nvSpPr>
            <p:cNvPr id="52" name="Rectangle 51"/>
            <p:cNvSpPr/>
            <p:nvPr/>
          </p:nvSpPr>
          <p:spPr>
            <a:xfrm>
              <a:off x="4010925" y="4459389"/>
              <a:ext cx="700423" cy="676395"/>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a:defRPr/>
              </a:pPr>
              <a:endParaRPr lang="en-US">
                <a:solidFill>
                  <a:prstClr val="white"/>
                </a:solidFill>
              </a:endParaRPr>
            </a:p>
          </p:txBody>
        </p:sp>
        <p:sp>
          <p:nvSpPr>
            <p:cNvPr id="53" name="Rectangle 52"/>
            <p:cNvSpPr/>
            <p:nvPr/>
          </p:nvSpPr>
          <p:spPr>
            <a:xfrm>
              <a:off x="4010925" y="5229462"/>
              <a:ext cx="700423" cy="676395"/>
            </a:xfrm>
            <a:prstGeom prst="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a:defRPr/>
              </a:pPr>
              <a:endParaRPr lang="en-US">
                <a:solidFill>
                  <a:prstClr val="white"/>
                </a:solidFill>
              </a:endParaRPr>
            </a:p>
          </p:txBody>
        </p:sp>
        <p:sp>
          <p:nvSpPr>
            <p:cNvPr id="54" name="Rectangle 53"/>
            <p:cNvSpPr/>
            <p:nvPr/>
          </p:nvSpPr>
          <p:spPr>
            <a:xfrm>
              <a:off x="4010925" y="2920829"/>
              <a:ext cx="700423" cy="674807"/>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a:defRPr/>
              </a:pPr>
              <a:endParaRPr lang="en-US">
                <a:solidFill>
                  <a:prstClr val="white"/>
                </a:solidFill>
              </a:endParaRPr>
            </a:p>
          </p:txBody>
        </p:sp>
        <p:sp>
          <p:nvSpPr>
            <p:cNvPr id="55" name="Rectangle 54"/>
            <p:cNvSpPr/>
            <p:nvPr/>
          </p:nvSpPr>
          <p:spPr>
            <a:xfrm>
              <a:off x="4010925" y="2157106"/>
              <a:ext cx="700423" cy="676395"/>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a:defRPr/>
              </a:pPr>
              <a:endParaRPr lang="en-US">
                <a:solidFill>
                  <a:prstClr val="white"/>
                </a:solidFill>
              </a:endParaRPr>
            </a:p>
          </p:txBody>
        </p:sp>
        <p:sp>
          <p:nvSpPr>
            <p:cNvPr id="56" name="Rectangle 55"/>
            <p:cNvSpPr/>
            <p:nvPr/>
          </p:nvSpPr>
          <p:spPr>
            <a:xfrm>
              <a:off x="4010925" y="1391796"/>
              <a:ext cx="700423" cy="676395"/>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a:defRPr/>
              </a:pPr>
              <a:endParaRPr lang="en-US">
                <a:solidFill>
                  <a:prstClr val="white"/>
                </a:solidFill>
              </a:endParaRPr>
            </a:p>
          </p:txBody>
        </p:sp>
        <p:sp>
          <p:nvSpPr>
            <p:cNvPr id="58" name="TextBox 69"/>
            <p:cNvSpPr txBox="1">
              <a:spLocks noChangeArrowheads="1"/>
            </p:cNvSpPr>
            <p:nvPr/>
          </p:nvSpPr>
          <p:spPr bwMode="auto">
            <a:xfrm>
              <a:off x="4153869" y="3776643"/>
              <a:ext cx="466949" cy="426117"/>
            </a:xfrm>
            <a:prstGeom prst="rect">
              <a:avLst/>
            </a:prstGeom>
            <a:noFill/>
            <a:ln>
              <a:noFill/>
            </a:ln>
            <a:extLst/>
          </p:spPr>
          <p:txBody>
            <a:bodyPr lIns="101882" tIns="50941" rIns="101882" bIns="50941">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699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699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699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69900" fontAlgn="base">
                <a:spcBef>
                  <a:spcPct val="0"/>
                </a:spcBef>
                <a:spcAft>
                  <a:spcPct val="0"/>
                </a:spcAft>
                <a:defRPr>
                  <a:solidFill>
                    <a:schemeClr val="tx1"/>
                  </a:solidFill>
                  <a:latin typeface="Arial" pitchFamily="34" charset="0"/>
                  <a:ea typeface="ＭＳ Ｐゴシック" pitchFamily="34" charset="-128"/>
                </a:defRPr>
              </a:lvl9pPr>
            </a:lstStyle>
            <a:p>
              <a:pPr defTabSz="469900" fontAlgn="base">
                <a:spcBef>
                  <a:spcPct val="0"/>
                </a:spcBef>
                <a:spcAft>
                  <a:spcPct val="0"/>
                </a:spcAft>
                <a:defRPr/>
              </a:pPr>
              <a:r>
                <a:rPr lang="en-US" sz="700">
                  <a:solidFill>
                    <a:prstClr val="white"/>
                  </a:solidFill>
                </a:rPr>
                <a:t>R 105</a:t>
              </a:r>
            </a:p>
            <a:p>
              <a:pPr defTabSz="469900" fontAlgn="base">
                <a:spcBef>
                  <a:spcPct val="0"/>
                </a:spcBef>
                <a:spcAft>
                  <a:spcPct val="0"/>
                </a:spcAft>
                <a:defRPr/>
              </a:pPr>
              <a:r>
                <a:rPr lang="en-US" sz="700">
                  <a:solidFill>
                    <a:prstClr val="white"/>
                  </a:solidFill>
                </a:rPr>
                <a:t>G 135</a:t>
              </a:r>
            </a:p>
            <a:p>
              <a:pPr defTabSz="469900" fontAlgn="base">
                <a:spcBef>
                  <a:spcPct val="0"/>
                </a:spcBef>
                <a:spcAft>
                  <a:spcPct val="0"/>
                </a:spcAft>
                <a:defRPr/>
              </a:pPr>
              <a:r>
                <a:rPr lang="en-US" sz="700">
                  <a:solidFill>
                    <a:prstClr val="white"/>
                  </a:solidFill>
                </a:rPr>
                <a:t>B 146</a:t>
              </a:r>
            </a:p>
          </p:txBody>
        </p:sp>
        <p:sp>
          <p:nvSpPr>
            <p:cNvPr id="59" name="TextBox 70"/>
            <p:cNvSpPr txBox="1">
              <a:spLocks noChangeArrowheads="1"/>
            </p:cNvSpPr>
            <p:nvPr/>
          </p:nvSpPr>
          <p:spPr bwMode="auto">
            <a:xfrm>
              <a:off x="4153869" y="1534696"/>
              <a:ext cx="466949" cy="426117"/>
            </a:xfrm>
            <a:prstGeom prst="rect">
              <a:avLst/>
            </a:prstGeom>
            <a:noFill/>
            <a:ln>
              <a:noFill/>
            </a:ln>
            <a:extLst/>
          </p:spPr>
          <p:txBody>
            <a:bodyPr lIns="101882" tIns="50941" rIns="101882" bIns="50941">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699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699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699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69900" fontAlgn="base">
                <a:spcBef>
                  <a:spcPct val="0"/>
                </a:spcBef>
                <a:spcAft>
                  <a:spcPct val="0"/>
                </a:spcAft>
                <a:defRPr>
                  <a:solidFill>
                    <a:schemeClr val="tx1"/>
                  </a:solidFill>
                  <a:latin typeface="Arial" pitchFamily="34" charset="0"/>
                  <a:ea typeface="ＭＳ Ｐゴシック" pitchFamily="34" charset="-128"/>
                </a:defRPr>
              </a:lvl9pPr>
            </a:lstStyle>
            <a:p>
              <a:pPr defTabSz="469900" fontAlgn="base">
                <a:spcBef>
                  <a:spcPct val="0"/>
                </a:spcBef>
                <a:spcAft>
                  <a:spcPct val="0"/>
                </a:spcAft>
                <a:defRPr/>
              </a:pPr>
              <a:r>
                <a:rPr lang="en-US" sz="700">
                  <a:solidFill>
                    <a:srgbClr val="555555"/>
                  </a:solidFill>
                </a:rPr>
                <a:t>R 225</a:t>
              </a:r>
            </a:p>
            <a:p>
              <a:pPr defTabSz="469900" fontAlgn="base">
                <a:spcBef>
                  <a:spcPct val="0"/>
                </a:spcBef>
                <a:spcAft>
                  <a:spcPct val="0"/>
                </a:spcAft>
                <a:defRPr/>
              </a:pPr>
              <a:r>
                <a:rPr lang="en-US" sz="700">
                  <a:solidFill>
                    <a:srgbClr val="555555"/>
                  </a:solidFill>
                </a:rPr>
                <a:t>G 231</a:t>
              </a:r>
            </a:p>
            <a:p>
              <a:pPr defTabSz="469900" fontAlgn="base">
                <a:spcBef>
                  <a:spcPct val="0"/>
                </a:spcBef>
                <a:spcAft>
                  <a:spcPct val="0"/>
                </a:spcAft>
                <a:defRPr/>
              </a:pPr>
              <a:r>
                <a:rPr lang="en-US" sz="700">
                  <a:solidFill>
                    <a:srgbClr val="555555"/>
                  </a:solidFill>
                </a:rPr>
                <a:t>B 233</a:t>
              </a:r>
            </a:p>
          </p:txBody>
        </p:sp>
        <p:sp>
          <p:nvSpPr>
            <p:cNvPr id="60" name="TextBox 71"/>
            <p:cNvSpPr txBox="1">
              <a:spLocks noChangeArrowheads="1"/>
            </p:cNvSpPr>
            <p:nvPr/>
          </p:nvSpPr>
          <p:spPr bwMode="auto">
            <a:xfrm>
              <a:off x="4153869" y="2298418"/>
              <a:ext cx="466949" cy="426117"/>
            </a:xfrm>
            <a:prstGeom prst="rect">
              <a:avLst/>
            </a:prstGeom>
            <a:noFill/>
            <a:ln>
              <a:noFill/>
            </a:ln>
            <a:extLst/>
          </p:spPr>
          <p:txBody>
            <a:bodyPr lIns="101882" tIns="50941" rIns="101882" bIns="50941">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699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699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699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69900" fontAlgn="base">
                <a:spcBef>
                  <a:spcPct val="0"/>
                </a:spcBef>
                <a:spcAft>
                  <a:spcPct val="0"/>
                </a:spcAft>
                <a:defRPr>
                  <a:solidFill>
                    <a:schemeClr val="tx1"/>
                  </a:solidFill>
                  <a:latin typeface="Arial" pitchFamily="34" charset="0"/>
                  <a:ea typeface="ＭＳ Ｐゴシック" pitchFamily="34" charset="-128"/>
                </a:defRPr>
              </a:lvl9pPr>
            </a:lstStyle>
            <a:p>
              <a:pPr defTabSz="469900" fontAlgn="base">
                <a:spcBef>
                  <a:spcPct val="0"/>
                </a:spcBef>
                <a:spcAft>
                  <a:spcPct val="0"/>
                </a:spcAft>
                <a:defRPr/>
              </a:pPr>
              <a:r>
                <a:rPr lang="en-US" sz="700">
                  <a:solidFill>
                    <a:prstClr val="white"/>
                  </a:solidFill>
                </a:rPr>
                <a:t>R 105</a:t>
              </a:r>
            </a:p>
            <a:p>
              <a:pPr defTabSz="469900" fontAlgn="base">
                <a:spcBef>
                  <a:spcPct val="0"/>
                </a:spcBef>
                <a:spcAft>
                  <a:spcPct val="0"/>
                </a:spcAft>
                <a:defRPr/>
              </a:pPr>
              <a:r>
                <a:rPr lang="en-US" sz="700">
                  <a:solidFill>
                    <a:prstClr val="white"/>
                  </a:solidFill>
                </a:rPr>
                <a:t>G 135</a:t>
              </a:r>
            </a:p>
            <a:p>
              <a:pPr defTabSz="469900" fontAlgn="base">
                <a:spcBef>
                  <a:spcPct val="0"/>
                </a:spcBef>
                <a:spcAft>
                  <a:spcPct val="0"/>
                </a:spcAft>
                <a:defRPr/>
              </a:pPr>
              <a:r>
                <a:rPr lang="en-US" sz="700">
                  <a:solidFill>
                    <a:prstClr val="white"/>
                  </a:solidFill>
                </a:rPr>
                <a:t>B 146</a:t>
              </a:r>
            </a:p>
          </p:txBody>
        </p:sp>
        <p:sp>
          <p:nvSpPr>
            <p:cNvPr id="61" name="TextBox 72"/>
            <p:cNvSpPr txBox="1">
              <a:spLocks noChangeArrowheads="1"/>
            </p:cNvSpPr>
            <p:nvPr/>
          </p:nvSpPr>
          <p:spPr bwMode="auto">
            <a:xfrm>
              <a:off x="4153869" y="3051027"/>
              <a:ext cx="466949" cy="426117"/>
            </a:xfrm>
            <a:prstGeom prst="rect">
              <a:avLst/>
            </a:prstGeom>
            <a:noFill/>
            <a:ln>
              <a:noFill/>
            </a:ln>
            <a:extLst/>
          </p:spPr>
          <p:txBody>
            <a:bodyPr lIns="101882" tIns="50941" rIns="101882" bIns="50941">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699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699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699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69900" fontAlgn="base">
                <a:spcBef>
                  <a:spcPct val="0"/>
                </a:spcBef>
                <a:spcAft>
                  <a:spcPct val="0"/>
                </a:spcAft>
                <a:defRPr>
                  <a:solidFill>
                    <a:schemeClr val="tx1"/>
                  </a:solidFill>
                  <a:latin typeface="Arial" pitchFamily="34" charset="0"/>
                  <a:ea typeface="ＭＳ Ｐゴシック" pitchFamily="34" charset="-128"/>
                </a:defRPr>
              </a:lvl9pPr>
            </a:lstStyle>
            <a:p>
              <a:pPr defTabSz="469900" fontAlgn="base">
                <a:spcBef>
                  <a:spcPct val="0"/>
                </a:spcBef>
                <a:spcAft>
                  <a:spcPct val="0"/>
                </a:spcAft>
                <a:defRPr/>
              </a:pPr>
              <a:r>
                <a:rPr lang="en-US" sz="700">
                  <a:solidFill>
                    <a:prstClr val="white"/>
                  </a:solidFill>
                </a:rPr>
                <a:t>R 165</a:t>
              </a:r>
            </a:p>
            <a:p>
              <a:pPr defTabSz="469900" fontAlgn="base">
                <a:spcBef>
                  <a:spcPct val="0"/>
                </a:spcBef>
                <a:spcAft>
                  <a:spcPct val="0"/>
                </a:spcAft>
                <a:defRPr/>
              </a:pPr>
              <a:r>
                <a:rPr lang="en-US" sz="700">
                  <a:solidFill>
                    <a:prstClr val="white"/>
                  </a:solidFill>
                </a:rPr>
                <a:t>G 183</a:t>
              </a:r>
            </a:p>
            <a:p>
              <a:pPr defTabSz="469900" fontAlgn="base">
                <a:spcBef>
                  <a:spcPct val="0"/>
                </a:spcBef>
                <a:spcAft>
                  <a:spcPct val="0"/>
                </a:spcAft>
                <a:defRPr/>
              </a:pPr>
              <a:r>
                <a:rPr lang="en-US" sz="700">
                  <a:solidFill>
                    <a:prstClr val="white"/>
                  </a:solidFill>
                </a:rPr>
                <a:t>B 190</a:t>
              </a:r>
            </a:p>
          </p:txBody>
        </p:sp>
        <p:sp>
          <p:nvSpPr>
            <p:cNvPr id="62" name="TextBox 73"/>
            <p:cNvSpPr txBox="1">
              <a:spLocks noChangeArrowheads="1"/>
            </p:cNvSpPr>
            <p:nvPr/>
          </p:nvSpPr>
          <p:spPr bwMode="auto">
            <a:xfrm>
              <a:off x="4153869" y="4587999"/>
              <a:ext cx="466949" cy="426117"/>
            </a:xfrm>
            <a:prstGeom prst="rect">
              <a:avLst/>
            </a:prstGeom>
            <a:noFill/>
            <a:ln>
              <a:noFill/>
            </a:ln>
            <a:extLst/>
          </p:spPr>
          <p:txBody>
            <a:bodyPr lIns="101882" tIns="50941" rIns="101882" bIns="50941">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699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699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699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69900" fontAlgn="base">
                <a:spcBef>
                  <a:spcPct val="0"/>
                </a:spcBef>
                <a:spcAft>
                  <a:spcPct val="0"/>
                </a:spcAft>
                <a:defRPr>
                  <a:solidFill>
                    <a:schemeClr val="tx1"/>
                  </a:solidFill>
                  <a:latin typeface="Arial" pitchFamily="34" charset="0"/>
                  <a:ea typeface="ＭＳ Ｐゴシック" pitchFamily="34" charset="-128"/>
                </a:defRPr>
              </a:lvl9pPr>
            </a:lstStyle>
            <a:p>
              <a:pPr defTabSz="469900" fontAlgn="base">
                <a:spcBef>
                  <a:spcPct val="0"/>
                </a:spcBef>
                <a:spcAft>
                  <a:spcPct val="0"/>
                </a:spcAft>
                <a:defRPr/>
              </a:pPr>
              <a:r>
                <a:rPr lang="en-US" sz="700">
                  <a:solidFill>
                    <a:prstClr val="white"/>
                  </a:solidFill>
                </a:rPr>
                <a:t>R 79</a:t>
              </a:r>
            </a:p>
            <a:p>
              <a:pPr defTabSz="469900" fontAlgn="base">
                <a:spcBef>
                  <a:spcPct val="0"/>
                </a:spcBef>
                <a:spcAft>
                  <a:spcPct val="0"/>
                </a:spcAft>
                <a:defRPr/>
              </a:pPr>
              <a:r>
                <a:rPr lang="en-US" sz="700">
                  <a:solidFill>
                    <a:prstClr val="white"/>
                  </a:solidFill>
                </a:rPr>
                <a:t>G 101</a:t>
              </a:r>
            </a:p>
            <a:p>
              <a:pPr defTabSz="469900" fontAlgn="base">
                <a:spcBef>
                  <a:spcPct val="0"/>
                </a:spcBef>
                <a:spcAft>
                  <a:spcPct val="0"/>
                </a:spcAft>
                <a:defRPr/>
              </a:pPr>
              <a:r>
                <a:rPr lang="en-US" sz="700">
                  <a:solidFill>
                    <a:prstClr val="white"/>
                  </a:solidFill>
                </a:rPr>
                <a:t>B 109</a:t>
              </a:r>
            </a:p>
          </p:txBody>
        </p:sp>
        <p:sp>
          <p:nvSpPr>
            <p:cNvPr id="63" name="TextBox 74"/>
            <p:cNvSpPr txBox="1">
              <a:spLocks noChangeArrowheads="1"/>
            </p:cNvSpPr>
            <p:nvPr/>
          </p:nvSpPr>
          <p:spPr bwMode="auto">
            <a:xfrm>
              <a:off x="4153869" y="5361249"/>
              <a:ext cx="466949" cy="425525"/>
            </a:xfrm>
            <a:prstGeom prst="rect">
              <a:avLst/>
            </a:prstGeom>
            <a:noFill/>
            <a:ln>
              <a:noFill/>
            </a:ln>
            <a:extLst/>
          </p:spPr>
          <p:txBody>
            <a:bodyPr lIns="101882" tIns="50941" rIns="101882" bIns="50941">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699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699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699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69900" fontAlgn="base">
                <a:spcBef>
                  <a:spcPct val="0"/>
                </a:spcBef>
                <a:spcAft>
                  <a:spcPct val="0"/>
                </a:spcAft>
                <a:defRPr>
                  <a:solidFill>
                    <a:schemeClr val="tx1"/>
                  </a:solidFill>
                  <a:latin typeface="Arial" pitchFamily="34" charset="0"/>
                  <a:ea typeface="ＭＳ Ｐゴシック" pitchFamily="34" charset="-128"/>
                </a:defRPr>
              </a:lvl9pPr>
            </a:lstStyle>
            <a:p>
              <a:pPr defTabSz="469900" fontAlgn="base">
                <a:spcBef>
                  <a:spcPct val="0"/>
                </a:spcBef>
                <a:spcAft>
                  <a:spcPct val="0"/>
                </a:spcAft>
                <a:defRPr/>
              </a:pPr>
              <a:r>
                <a:rPr lang="en-US" sz="700">
                  <a:solidFill>
                    <a:prstClr val="white"/>
                  </a:solidFill>
                </a:rPr>
                <a:t>R 53</a:t>
              </a:r>
            </a:p>
            <a:p>
              <a:pPr defTabSz="469900" fontAlgn="base">
                <a:spcBef>
                  <a:spcPct val="0"/>
                </a:spcBef>
                <a:spcAft>
                  <a:spcPct val="0"/>
                </a:spcAft>
                <a:defRPr/>
              </a:pPr>
              <a:r>
                <a:rPr lang="en-US" sz="700">
                  <a:solidFill>
                    <a:prstClr val="white"/>
                  </a:solidFill>
                </a:rPr>
                <a:t>G 67</a:t>
              </a:r>
            </a:p>
            <a:p>
              <a:pPr defTabSz="469900" fontAlgn="base">
                <a:spcBef>
                  <a:spcPct val="0"/>
                </a:spcBef>
                <a:spcAft>
                  <a:spcPct val="0"/>
                </a:spcAft>
                <a:defRPr/>
              </a:pPr>
              <a:r>
                <a:rPr lang="en-US" sz="700">
                  <a:solidFill>
                    <a:prstClr val="white"/>
                  </a:solidFill>
                </a:rPr>
                <a:t>B 73</a:t>
              </a:r>
            </a:p>
          </p:txBody>
        </p:sp>
      </p:grpSp>
      <p:grpSp>
        <p:nvGrpSpPr>
          <p:cNvPr id="64" name="Group 75"/>
          <p:cNvGrpSpPr>
            <a:grpSpLocks/>
          </p:cNvGrpSpPr>
          <p:nvPr/>
        </p:nvGrpSpPr>
        <p:grpSpPr bwMode="auto">
          <a:xfrm>
            <a:off x="4794250" y="1392237"/>
            <a:ext cx="700088" cy="4513260"/>
            <a:chOff x="4793503" y="1391795"/>
            <a:chExt cx="700423" cy="4514059"/>
          </a:xfrm>
        </p:grpSpPr>
        <p:grpSp>
          <p:nvGrpSpPr>
            <p:cNvPr id="65" name="Group 76"/>
            <p:cNvGrpSpPr>
              <a:grpSpLocks/>
            </p:cNvGrpSpPr>
            <p:nvPr/>
          </p:nvGrpSpPr>
          <p:grpSpPr bwMode="auto">
            <a:xfrm>
              <a:off x="4793503" y="1391795"/>
              <a:ext cx="700423" cy="4514059"/>
              <a:chOff x="8637229" y="253842"/>
              <a:chExt cx="1047750" cy="7304978"/>
            </a:xfrm>
          </p:grpSpPr>
          <p:sp>
            <p:nvSpPr>
              <p:cNvPr id="73" name="Rectangle 72"/>
              <p:cNvSpPr/>
              <p:nvPr/>
            </p:nvSpPr>
            <p:spPr>
              <a:xfrm>
                <a:off x="8637229" y="5218045"/>
                <a:ext cx="1047750" cy="1094591"/>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a:defRPr/>
                </a:pPr>
                <a:endParaRPr lang="en-US">
                  <a:solidFill>
                    <a:prstClr val="white"/>
                  </a:solidFill>
                </a:endParaRPr>
              </a:p>
            </p:txBody>
          </p:sp>
          <p:sp>
            <p:nvSpPr>
              <p:cNvPr id="74" name="Rectangle 73"/>
              <p:cNvSpPr/>
              <p:nvPr/>
            </p:nvSpPr>
            <p:spPr>
              <a:xfrm>
                <a:off x="8637229" y="6464234"/>
                <a:ext cx="1047750" cy="1094591"/>
              </a:xfrm>
              <a:prstGeom prst="rect">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a:defRPr/>
                </a:pPr>
                <a:endParaRPr lang="en-US">
                  <a:solidFill>
                    <a:prstClr val="white"/>
                  </a:solidFill>
                </a:endParaRPr>
              </a:p>
            </p:txBody>
          </p:sp>
          <p:sp>
            <p:nvSpPr>
              <p:cNvPr id="75" name="Rectangle 74"/>
              <p:cNvSpPr/>
              <p:nvPr/>
            </p:nvSpPr>
            <p:spPr>
              <a:xfrm>
                <a:off x="8637229" y="2728235"/>
                <a:ext cx="1047750" cy="1092022"/>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a:defRPr/>
                </a:pPr>
                <a:endParaRPr lang="en-US">
                  <a:solidFill>
                    <a:prstClr val="white"/>
                  </a:solidFill>
                </a:endParaRPr>
              </a:p>
            </p:txBody>
          </p:sp>
          <p:sp>
            <p:nvSpPr>
              <p:cNvPr id="76" name="Rectangle 75"/>
              <p:cNvSpPr/>
              <p:nvPr/>
            </p:nvSpPr>
            <p:spPr>
              <a:xfrm>
                <a:off x="8637229" y="1492325"/>
                <a:ext cx="1047750" cy="1094591"/>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a:defRPr/>
                </a:pPr>
                <a:endParaRPr lang="en-US">
                  <a:solidFill>
                    <a:prstClr val="white"/>
                  </a:solidFill>
                </a:endParaRPr>
              </a:p>
            </p:txBody>
          </p:sp>
          <p:sp>
            <p:nvSpPr>
              <p:cNvPr id="77" name="Rectangle 76"/>
              <p:cNvSpPr/>
              <p:nvPr/>
            </p:nvSpPr>
            <p:spPr>
              <a:xfrm>
                <a:off x="8637229" y="253844"/>
                <a:ext cx="1047750" cy="1094591"/>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a:defRPr/>
                </a:pPr>
                <a:endParaRPr lang="en-US">
                  <a:solidFill>
                    <a:prstClr val="white"/>
                  </a:solidFill>
                </a:endParaRPr>
              </a:p>
            </p:txBody>
          </p:sp>
        </p:grpSp>
        <p:sp>
          <p:nvSpPr>
            <p:cNvPr id="66" name="Rectangle 65"/>
            <p:cNvSpPr/>
            <p:nvPr/>
          </p:nvSpPr>
          <p:spPr>
            <a:xfrm>
              <a:off x="4793503" y="3675025"/>
              <a:ext cx="700423" cy="676395"/>
            </a:xfrm>
            <a:prstGeom prst="rect">
              <a:avLst/>
            </a:prstGeom>
            <a:solidFill>
              <a:srgbClr val="829155"/>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a:defRPr/>
              </a:pPr>
              <a:endParaRPr lang="en-US">
                <a:solidFill>
                  <a:prstClr val="white"/>
                </a:solidFill>
              </a:endParaRPr>
            </a:p>
          </p:txBody>
        </p:sp>
        <p:sp>
          <p:nvSpPr>
            <p:cNvPr id="67" name="TextBox 78"/>
            <p:cNvSpPr txBox="1">
              <a:spLocks noChangeArrowheads="1"/>
            </p:cNvSpPr>
            <p:nvPr/>
          </p:nvSpPr>
          <p:spPr bwMode="auto">
            <a:xfrm>
              <a:off x="4907858" y="3776643"/>
              <a:ext cx="468537" cy="426117"/>
            </a:xfrm>
            <a:prstGeom prst="rect">
              <a:avLst/>
            </a:prstGeom>
            <a:noFill/>
            <a:ln>
              <a:noFill/>
            </a:ln>
            <a:extLst/>
          </p:spPr>
          <p:txBody>
            <a:bodyPr lIns="101882" tIns="50941" rIns="101882" bIns="50941">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699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699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699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69900" fontAlgn="base">
                <a:spcBef>
                  <a:spcPct val="0"/>
                </a:spcBef>
                <a:spcAft>
                  <a:spcPct val="0"/>
                </a:spcAft>
                <a:defRPr>
                  <a:solidFill>
                    <a:schemeClr val="tx1"/>
                  </a:solidFill>
                  <a:latin typeface="Arial" pitchFamily="34" charset="0"/>
                  <a:ea typeface="ＭＳ Ｐゴシック" pitchFamily="34" charset="-128"/>
                </a:defRPr>
              </a:lvl9pPr>
            </a:lstStyle>
            <a:p>
              <a:pPr defTabSz="469900" fontAlgn="base">
                <a:spcBef>
                  <a:spcPct val="0"/>
                </a:spcBef>
                <a:spcAft>
                  <a:spcPct val="0"/>
                </a:spcAft>
                <a:defRPr/>
              </a:pPr>
              <a:r>
                <a:rPr lang="en-US" sz="700">
                  <a:solidFill>
                    <a:prstClr val="white"/>
                  </a:solidFill>
                </a:rPr>
                <a:t>R 130</a:t>
              </a:r>
            </a:p>
            <a:p>
              <a:pPr defTabSz="469900" fontAlgn="base">
                <a:spcBef>
                  <a:spcPct val="0"/>
                </a:spcBef>
                <a:spcAft>
                  <a:spcPct val="0"/>
                </a:spcAft>
                <a:defRPr/>
              </a:pPr>
              <a:r>
                <a:rPr lang="en-US" sz="700">
                  <a:solidFill>
                    <a:prstClr val="white"/>
                  </a:solidFill>
                </a:rPr>
                <a:t>G 145</a:t>
              </a:r>
            </a:p>
            <a:p>
              <a:pPr defTabSz="469900" fontAlgn="base">
                <a:spcBef>
                  <a:spcPct val="0"/>
                </a:spcBef>
                <a:spcAft>
                  <a:spcPct val="0"/>
                </a:spcAft>
                <a:defRPr/>
              </a:pPr>
              <a:r>
                <a:rPr lang="en-US" sz="700">
                  <a:solidFill>
                    <a:prstClr val="white"/>
                  </a:solidFill>
                </a:rPr>
                <a:t>B 85</a:t>
              </a:r>
            </a:p>
          </p:txBody>
        </p:sp>
        <p:sp>
          <p:nvSpPr>
            <p:cNvPr id="68" name="TextBox 79"/>
            <p:cNvSpPr txBox="1">
              <a:spLocks noChangeArrowheads="1"/>
            </p:cNvSpPr>
            <p:nvPr/>
          </p:nvSpPr>
          <p:spPr bwMode="auto">
            <a:xfrm>
              <a:off x="4907858" y="1544223"/>
              <a:ext cx="468537" cy="426117"/>
            </a:xfrm>
            <a:prstGeom prst="rect">
              <a:avLst/>
            </a:prstGeom>
            <a:noFill/>
            <a:ln>
              <a:noFill/>
            </a:ln>
            <a:extLst/>
          </p:spPr>
          <p:txBody>
            <a:bodyPr lIns="101882" tIns="50941" rIns="101882" bIns="50941">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699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699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699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69900" fontAlgn="base">
                <a:spcBef>
                  <a:spcPct val="0"/>
                </a:spcBef>
                <a:spcAft>
                  <a:spcPct val="0"/>
                </a:spcAft>
                <a:defRPr>
                  <a:solidFill>
                    <a:schemeClr val="tx1"/>
                  </a:solidFill>
                  <a:latin typeface="Arial" pitchFamily="34" charset="0"/>
                  <a:ea typeface="ＭＳ Ｐゴシック" pitchFamily="34" charset="-128"/>
                </a:defRPr>
              </a:lvl9pPr>
            </a:lstStyle>
            <a:p>
              <a:pPr defTabSz="469900" fontAlgn="base">
                <a:spcBef>
                  <a:spcPct val="0"/>
                </a:spcBef>
                <a:spcAft>
                  <a:spcPct val="0"/>
                </a:spcAft>
                <a:defRPr/>
              </a:pPr>
              <a:r>
                <a:rPr lang="en-US" sz="700">
                  <a:solidFill>
                    <a:srgbClr val="555555"/>
                  </a:solidFill>
                </a:rPr>
                <a:t>R 231</a:t>
              </a:r>
            </a:p>
            <a:p>
              <a:pPr defTabSz="469900" fontAlgn="base">
                <a:spcBef>
                  <a:spcPct val="0"/>
                </a:spcBef>
                <a:spcAft>
                  <a:spcPct val="0"/>
                </a:spcAft>
                <a:defRPr/>
              </a:pPr>
              <a:r>
                <a:rPr lang="en-US" sz="700">
                  <a:solidFill>
                    <a:srgbClr val="555555"/>
                  </a:solidFill>
                </a:rPr>
                <a:t>G 234</a:t>
              </a:r>
            </a:p>
            <a:p>
              <a:pPr defTabSz="469900" fontAlgn="base">
                <a:spcBef>
                  <a:spcPct val="0"/>
                </a:spcBef>
                <a:spcAft>
                  <a:spcPct val="0"/>
                </a:spcAft>
                <a:defRPr/>
              </a:pPr>
              <a:r>
                <a:rPr lang="en-US" sz="700">
                  <a:solidFill>
                    <a:srgbClr val="555555"/>
                  </a:solidFill>
                </a:rPr>
                <a:t>B 220</a:t>
              </a:r>
            </a:p>
          </p:txBody>
        </p:sp>
        <p:sp>
          <p:nvSpPr>
            <p:cNvPr id="69" name="TextBox 80"/>
            <p:cNvSpPr txBox="1">
              <a:spLocks noChangeArrowheads="1"/>
            </p:cNvSpPr>
            <p:nvPr/>
          </p:nvSpPr>
          <p:spPr bwMode="auto">
            <a:xfrm>
              <a:off x="4907858" y="2298418"/>
              <a:ext cx="468537" cy="426117"/>
            </a:xfrm>
            <a:prstGeom prst="rect">
              <a:avLst/>
            </a:prstGeom>
            <a:noFill/>
            <a:ln>
              <a:noFill/>
            </a:ln>
            <a:extLst/>
          </p:spPr>
          <p:txBody>
            <a:bodyPr lIns="101882" tIns="50941" rIns="101882" bIns="50941">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699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699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699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69900" fontAlgn="base">
                <a:spcBef>
                  <a:spcPct val="0"/>
                </a:spcBef>
                <a:spcAft>
                  <a:spcPct val="0"/>
                </a:spcAft>
                <a:defRPr>
                  <a:solidFill>
                    <a:schemeClr val="tx1"/>
                  </a:solidFill>
                  <a:latin typeface="Arial" pitchFamily="34" charset="0"/>
                  <a:ea typeface="ＭＳ Ｐゴシック" pitchFamily="34" charset="-128"/>
                </a:defRPr>
              </a:lvl9pPr>
            </a:lstStyle>
            <a:p>
              <a:pPr defTabSz="469900" fontAlgn="base">
                <a:spcBef>
                  <a:spcPct val="0"/>
                </a:spcBef>
                <a:spcAft>
                  <a:spcPct val="0"/>
                </a:spcAft>
                <a:defRPr/>
              </a:pPr>
              <a:r>
                <a:rPr lang="en-US" sz="700">
                  <a:solidFill>
                    <a:prstClr val="white"/>
                  </a:solidFill>
                </a:rPr>
                <a:t>R 206</a:t>
              </a:r>
            </a:p>
            <a:p>
              <a:pPr defTabSz="469900" fontAlgn="base">
                <a:spcBef>
                  <a:spcPct val="0"/>
                </a:spcBef>
                <a:spcAft>
                  <a:spcPct val="0"/>
                </a:spcAft>
                <a:defRPr/>
              </a:pPr>
              <a:r>
                <a:rPr lang="en-US" sz="700">
                  <a:solidFill>
                    <a:prstClr val="white"/>
                  </a:solidFill>
                </a:rPr>
                <a:t>G 214</a:t>
              </a:r>
            </a:p>
            <a:p>
              <a:pPr defTabSz="469900" fontAlgn="base">
                <a:spcBef>
                  <a:spcPct val="0"/>
                </a:spcBef>
                <a:spcAft>
                  <a:spcPct val="0"/>
                </a:spcAft>
                <a:defRPr/>
              </a:pPr>
              <a:r>
                <a:rPr lang="en-US" sz="700">
                  <a:solidFill>
                    <a:prstClr val="white"/>
                  </a:solidFill>
                </a:rPr>
                <a:t>B 184</a:t>
              </a:r>
            </a:p>
          </p:txBody>
        </p:sp>
        <p:sp>
          <p:nvSpPr>
            <p:cNvPr id="70" name="TextBox 81"/>
            <p:cNvSpPr txBox="1">
              <a:spLocks noChangeArrowheads="1"/>
            </p:cNvSpPr>
            <p:nvPr/>
          </p:nvSpPr>
          <p:spPr bwMode="auto">
            <a:xfrm>
              <a:off x="4907858" y="3041500"/>
              <a:ext cx="468537" cy="426117"/>
            </a:xfrm>
            <a:prstGeom prst="rect">
              <a:avLst/>
            </a:prstGeom>
            <a:noFill/>
            <a:ln>
              <a:noFill/>
            </a:ln>
            <a:extLst/>
          </p:spPr>
          <p:txBody>
            <a:bodyPr lIns="101882" tIns="50941" rIns="101882" bIns="50941">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699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699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699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69900" fontAlgn="base">
                <a:spcBef>
                  <a:spcPct val="0"/>
                </a:spcBef>
                <a:spcAft>
                  <a:spcPct val="0"/>
                </a:spcAft>
                <a:defRPr>
                  <a:solidFill>
                    <a:schemeClr val="tx1"/>
                  </a:solidFill>
                  <a:latin typeface="Arial" pitchFamily="34" charset="0"/>
                  <a:ea typeface="ＭＳ Ｐゴシック" pitchFamily="34" charset="-128"/>
                </a:defRPr>
              </a:lvl9pPr>
            </a:lstStyle>
            <a:p>
              <a:pPr defTabSz="469900" fontAlgn="base">
                <a:spcBef>
                  <a:spcPct val="0"/>
                </a:spcBef>
                <a:spcAft>
                  <a:spcPct val="0"/>
                </a:spcAft>
                <a:defRPr/>
              </a:pPr>
              <a:r>
                <a:rPr lang="en-US" sz="700">
                  <a:solidFill>
                    <a:prstClr val="white"/>
                  </a:solidFill>
                </a:rPr>
                <a:t>R 182</a:t>
              </a:r>
            </a:p>
            <a:p>
              <a:pPr defTabSz="469900" fontAlgn="base">
                <a:spcBef>
                  <a:spcPct val="0"/>
                </a:spcBef>
                <a:spcAft>
                  <a:spcPct val="0"/>
                </a:spcAft>
                <a:defRPr/>
              </a:pPr>
              <a:r>
                <a:rPr lang="en-US" sz="700">
                  <a:solidFill>
                    <a:prstClr val="white"/>
                  </a:solidFill>
                </a:rPr>
                <a:t>G 193</a:t>
              </a:r>
            </a:p>
            <a:p>
              <a:pPr defTabSz="469900" fontAlgn="base">
                <a:spcBef>
                  <a:spcPct val="0"/>
                </a:spcBef>
                <a:spcAft>
                  <a:spcPct val="0"/>
                </a:spcAft>
                <a:defRPr/>
              </a:pPr>
              <a:r>
                <a:rPr lang="en-US" sz="700">
                  <a:solidFill>
                    <a:prstClr val="white"/>
                  </a:solidFill>
                </a:rPr>
                <a:t>B 149</a:t>
              </a:r>
            </a:p>
          </p:txBody>
        </p:sp>
        <p:sp>
          <p:nvSpPr>
            <p:cNvPr id="71" name="TextBox 82"/>
            <p:cNvSpPr txBox="1">
              <a:spLocks noChangeArrowheads="1"/>
            </p:cNvSpPr>
            <p:nvPr/>
          </p:nvSpPr>
          <p:spPr bwMode="auto">
            <a:xfrm>
              <a:off x="4907858" y="4587999"/>
              <a:ext cx="468537" cy="426117"/>
            </a:xfrm>
            <a:prstGeom prst="rect">
              <a:avLst/>
            </a:prstGeom>
            <a:noFill/>
            <a:ln>
              <a:noFill/>
            </a:ln>
            <a:extLst/>
          </p:spPr>
          <p:txBody>
            <a:bodyPr lIns="101882" tIns="50941" rIns="101882" bIns="50941">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699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699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699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69900" fontAlgn="base">
                <a:spcBef>
                  <a:spcPct val="0"/>
                </a:spcBef>
                <a:spcAft>
                  <a:spcPct val="0"/>
                </a:spcAft>
                <a:defRPr>
                  <a:solidFill>
                    <a:schemeClr val="tx1"/>
                  </a:solidFill>
                  <a:latin typeface="Arial" pitchFamily="34" charset="0"/>
                  <a:ea typeface="ＭＳ Ｐゴシック" pitchFamily="34" charset="-128"/>
                </a:defRPr>
              </a:lvl9pPr>
            </a:lstStyle>
            <a:p>
              <a:pPr defTabSz="469900" fontAlgn="base">
                <a:spcBef>
                  <a:spcPct val="0"/>
                </a:spcBef>
                <a:spcAft>
                  <a:spcPct val="0"/>
                </a:spcAft>
                <a:defRPr/>
              </a:pPr>
              <a:r>
                <a:rPr lang="en-US" sz="700">
                  <a:solidFill>
                    <a:prstClr val="white"/>
                  </a:solidFill>
                </a:rPr>
                <a:t>R 98</a:t>
              </a:r>
            </a:p>
            <a:p>
              <a:pPr defTabSz="469900" fontAlgn="base">
                <a:spcBef>
                  <a:spcPct val="0"/>
                </a:spcBef>
                <a:spcAft>
                  <a:spcPct val="0"/>
                </a:spcAft>
                <a:defRPr/>
              </a:pPr>
              <a:r>
                <a:rPr lang="en-US" sz="700">
                  <a:solidFill>
                    <a:prstClr val="white"/>
                  </a:solidFill>
                </a:rPr>
                <a:t>G 109</a:t>
              </a:r>
            </a:p>
            <a:p>
              <a:pPr defTabSz="469900" fontAlgn="base">
                <a:spcBef>
                  <a:spcPct val="0"/>
                </a:spcBef>
                <a:spcAft>
                  <a:spcPct val="0"/>
                </a:spcAft>
                <a:defRPr/>
              </a:pPr>
              <a:r>
                <a:rPr lang="en-US" sz="700">
                  <a:solidFill>
                    <a:prstClr val="white"/>
                  </a:solidFill>
                </a:rPr>
                <a:t>B 64</a:t>
              </a:r>
            </a:p>
          </p:txBody>
        </p:sp>
        <p:sp>
          <p:nvSpPr>
            <p:cNvPr id="72" name="TextBox 83"/>
            <p:cNvSpPr txBox="1">
              <a:spLocks noChangeArrowheads="1"/>
            </p:cNvSpPr>
            <p:nvPr/>
          </p:nvSpPr>
          <p:spPr bwMode="auto">
            <a:xfrm>
              <a:off x="4907858" y="5364424"/>
              <a:ext cx="468537" cy="425525"/>
            </a:xfrm>
            <a:prstGeom prst="rect">
              <a:avLst/>
            </a:prstGeom>
            <a:noFill/>
            <a:ln>
              <a:noFill/>
            </a:ln>
            <a:extLst/>
          </p:spPr>
          <p:txBody>
            <a:bodyPr lIns="101882" tIns="50941" rIns="101882" bIns="50941">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699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699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699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69900" fontAlgn="base">
                <a:spcBef>
                  <a:spcPct val="0"/>
                </a:spcBef>
                <a:spcAft>
                  <a:spcPct val="0"/>
                </a:spcAft>
                <a:defRPr>
                  <a:solidFill>
                    <a:schemeClr val="tx1"/>
                  </a:solidFill>
                  <a:latin typeface="Arial" pitchFamily="34" charset="0"/>
                  <a:ea typeface="ＭＳ Ｐゴシック" pitchFamily="34" charset="-128"/>
                </a:defRPr>
              </a:lvl9pPr>
            </a:lstStyle>
            <a:p>
              <a:pPr defTabSz="469900" fontAlgn="base">
                <a:spcBef>
                  <a:spcPct val="0"/>
                </a:spcBef>
                <a:spcAft>
                  <a:spcPct val="0"/>
                </a:spcAft>
                <a:defRPr/>
              </a:pPr>
              <a:r>
                <a:rPr lang="en-US" sz="700">
                  <a:solidFill>
                    <a:prstClr val="white"/>
                  </a:solidFill>
                </a:rPr>
                <a:t>R 65</a:t>
              </a:r>
            </a:p>
            <a:p>
              <a:pPr defTabSz="469900" fontAlgn="base">
                <a:spcBef>
                  <a:spcPct val="0"/>
                </a:spcBef>
                <a:spcAft>
                  <a:spcPct val="0"/>
                </a:spcAft>
                <a:defRPr/>
              </a:pPr>
              <a:r>
                <a:rPr lang="en-US" sz="700">
                  <a:solidFill>
                    <a:prstClr val="white"/>
                  </a:solidFill>
                </a:rPr>
                <a:t>G 72</a:t>
              </a:r>
            </a:p>
            <a:p>
              <a:pPr defTabSz="469900" fontAlgn="base">
                <a:spcBef>
                  <a:spcPct val="0"/>
                </a:spcBef>
                <a:spcAft>
                  <a:spcPct val="0"/>
                </a:spcAft>
                <a:defRPr/>
              </a:pPr>
              <a:r>
                <a:rPr lang="en-US" sz="700">
                  <a:solidFill>
                    <a:prstClr val="white"/>
                  </a:solidFill>
                </a:rPr>
                <a:t>B 42</a:t>
              </a:r>
            </a:p>
          </p:txBody>
        </p:sp>
      </p:grpSp>
      <p:grpSp>
        <p:nvGrpSpPr>
          <p:cNvPr id="78" name="Group 89"/>
          <p:cNvGrpSpPr>
            <a:grpSpLocks/>
          </p:cNvGrpSpPr>
          <p:nvPr/>
        </p:nvGrpSpPr>
        <p:grpSpPr bwMode="auto">
          <a:xfrm>
            <a:off x="5575302" y="1392237"/>
            <a:ext cx="701675" cy="4513260"/>
            <a:chOff x="5576081" y="1391795"/>
            <a:chExt cx="700423" cy="4514059"/>
          </a:xfrm>
        </p:grpSpPr>
        <p:sp>
          <p:nvSpPr>
            <p:cNvPr id="79" name="Rectangle 78"/>
            <p:cNvSpPr/>
            <p:nvPr/>
          </p:nvSpPr>
          <p:spPr>
            <a:xfrm>
              <a:off x="5576081" y="3675025"/>
              <a:ext cx="700423" cy="676395"/>
            </a:xfrm>
            <a:prstGeom prst="rect">
              <a:avLst/>
            </a:prstGeom>
            <a:solidFill>
              <a:srgbClr val="8A4435"/>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a:defRPr/>
              </a:pPr>
              <a:endParaRPr lang="en-US">
                <a:solidFill>
                  <a:prstClr val="white"/>
                </a:solidFill>
              </a:endParaRPr>
            </a:p>
          </p:txBody>
        </p:sp>
        <p:sp>
          <p:nvSpPr>
            <p:cNvPr id="80" name="TextBox 91"/>
            <p:cNvSpPr txBox="1">
              <a:spLocks noChangeArrowheads="1"/>
            </p:cNvSpPr>
            <p:nvPr/>
          </p:nvSpPr>
          <p:spPr bwMode="auto">
            <a:xfrm>
              <a:off x="5701270" y="3776643"/>
              <a:ext cx="467476" cy="425525"/>
            </a:xfrm>
            <a:prstGeom prst="rect">
              <a:avLst/>
            </a:prstGeom>
            <a:noFill/>
            <a:ln>
              <a:noFill/>
            </a:ln>
            <a:extLst/>
          </p:spPr>
          <p:txBody>
            <a:bodyPr lIns="101882" tIns="50941" rIns="101882" bIns="50941">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699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699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699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69900" fontAlgn="base">
                <a:spcBef>
                  <a:spcPct val="0"/>
                </a:spcBef>
                <a:spcAft>
                  <a:spcPct val="0"/>
                </a:spcAft>
                <a:defRPr>
                  <a:solidFill>
                    <a:schemeClr val="tx1"/>
                  </a:solidFill>
                  <a:latin typeface="Arial" pitchFamily="34" charset="0"/>
                  <a:ea typeface="ＭＳ Ｐゴシック" pitchFamily="34" charset="-128"/>
                </a:defRPr>
              </a:lvl9pPr>
            </a:lstStyle>
            <a:p>
              <a:pPr defTabSz="469900" fontAlgn="base">
                <a:spcBef>
                  <a:spcPct val="0"/>
                </a:spcBef>
                <a:spcAft>
                  <a:spcPct val="0"/>
                </a:spcAft>
                <a:defRPr/>
              </a:pPr>
              <a:r>
                <a:rPr lang="en-US" sz="700">
                  <a:solidFill>
                    <a:prstClr val="white"/>
                  </a:solidFill>
                </a:rPr>
                <a:t>R 138</a:t>
              </a:r>
            </a:p>
            <a:p>
              <a:pPr defTabSz="469900" fontAlgn="base">
                <a:spcBef>
                  <a:spcPct val="0"/>
                </a:spcBef>
                <a:spcAft>
                  <a:spcPct val="0"/>
                </a:spcAft>
                <a:defRPr/>
              </a:pPr>
              <a:r>
                <a:rPr lang="en-US" sz="700">
                  <a:solidFill>
                    <a:prstClr val="white"/>
                  </a:solidFill>
                </a:rPr>
                <a:t>G 68</a:t>
              </a:r>
            </a:p>
            <a:p>
              <a:pPr defTabSz="469900" fontAlgn="base">
                <a:spcBef>
                  <a:spcPct val="0"/>
                </a:spcBef>
                <a:spcAft>
                  <a:spcPct val="0"/>
                </a:spcAft>
                <a:defRPr/>
              </a:pPr>
              <a:r>
                <a:rPr lang="en-US" sz="700">
                  <a:solidFill>
                    <a:prstClr val="white"/>
                  </a:solidFill>
                </a:rPr>
                <a:t>B 53</a:t>
              </a:r>
            </a:p>
          </p:txBody>
        </p:sp>
        <p:grpSp>
          <p:nvGrpSpPr>
            <p:cNvPr id="81" name="Group 92"/>
            <p:cNvGrpSpPr>
              <a:grpSpLocks/>
            </p:cNvGrpSpPr>
            <p:nvPr/>
          </p:nvGrpSpPr>
          <p:grpSpPr bwMode="auto">
            <a:xfrm>
              <a:off x="5576081" y="1391795"/>
              <a:ext cx="700423" cy="4514059"/>
              <a:chOff x="7468529" y="253842"/>
              <a:chExt cx="1047750" cy="7304978"/>
            </a:xfrm>
          </p:grpSpPr>
          <p:sp>
            <p:nvSpPr>
              <p:cNvPr id="87" name="Rectangle 86"/>
              <p:cNvSpPr/>
              <p:nvPr/>
            </p:nvSpPr>
            <p:spPr>
              <a:xfrm>
                <a:off x="7468529" y="5218045"/>
                <a:ext cx="1047750" cy="1094591"/>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a:defRPr/>
                </a:pPr>
                <a:endParaRPr lang="en-US">
                  <a:solidFill>
                    <a:prstClr val="white"/>
                  </a:solidFill>
                </a:endParaRPr>
              </a:p>
            </p:txBody>
          </p:sp>
          <p:sp>
            <p:nvSpPr>
              <p:cNvPr id="88" name="Rectangle 87"/>
              <p:cNvSpPr/>
              <p:nvPr/>
            </p:nvSpPr>
            <p:spPr>
              <a:xfrm>
                <a:off x="7468529" y="6464234"/>
                <a:ext cx="1047750" cy="1094591"/>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a:defRPr/>
                </a:pPr>
                <a:endParaRPr lang="en-US">
                  <a:solidFill>
                    <a:prstClr val="white"/>
                  </a:solidFill>
                </a:endParaRPr>
              </a:p>
            </p:txBody>
          </p:sp>
          <p:sp>
            <p:nvSpPr>
              <p:cNvPr id="89" name="Rectangle 88"/>
              <p:cNvSpPr/>
              <p:nvPr/>
            </p:nvSpPr>
            <p:spPr>
              <a:xfrm>
                <a:off x="7468529" y="2728235"/>
                <a:ext cx="1047750" cy="1092022"/>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a:defRPr/>
                </a:pPr>
                <a:endParaRPr lang="en-US">
                  <a:solidFill>
                    <a:prstClr val="white"/>
                  </a:solidFill>
                </a:endParaRPr>
              </a:p>
            </p:txBody>
          </p:sp>
          <p:sp>
            <p:nvSpPr>
              <p:cNvPr id="90" name="Rectangle 89"/>
              <p:cNvSpPr/>
              <p:nvPr/>
            </p:nvSpPr>
            <p:spPr>
              <a:xfrm>
                <a:off x="7468529" y="1492325"/>
                <a:ext cx="1047750" cy="1094591"/>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a:defRPr/>
                </a:pPr>
                <a:endParaRPr lang="en-US">
                  <a:solidFill>
                    <a:prstClr val="white"/>
                  </a:solidFill>
                </a:endParaRPr>
              </a:p>
            </p:txBody>
          </p:sp>
          <p:sp>
            <p:nvSpPr>
              <p:cNvPr id="91" name="Rectangle 90"/>
              <p:cNvSpPr/>
              <p:nvPr/>
            </p:nvSpPr>
            <p:spPr>
              <a:xfrm>
                <a:off x="7468529" y="253844"/>
                <a:ext cx="1047750" cy="1094591"/>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a:defRPr/>
                </a:pPr>
                <a:endParaRPr lang="en-US">
                  <a:solidFill>
                    <a:prstClr val="white"/>
                  </a:solidFill>
                </a:endParaRPr>
              </a:p>
            </p:txBody>
          </p:sp>
        </p:grpSp>
        <p:sp>
          <p:nvSpPr>
            <p:cNvPr id="82" name="TextBox 93"/>
            <p:cNvSpPr txBox="1">
              <a:spLocks noChangeArrowheads="1"/>
            </p:cNvSpPr>
            <p:nvPr/>
          </p:nvSpPr>
          <p:spPr bwMode="auto">
            <a:xfrm>
              <a:off x="5701270" y="1541047"/>
              <a:ext cx="467476" cy="426117"/>
            </a:xfrm>
            <a:prstGeom prst="rect">
              <a:avLst/>
            </a:prstGeom>
            <a:noFill/>
            <a:ln>
              <a:noFill/>
            </a:ln>
            <a:extLst/>
          </p:spPr>
          <p:txBody>
            <a:bodyPr lIns="101882" tIns="50941" rIns="101882" bIns="50941">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699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699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699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69900" fontAlgn="base">
                <a:spcBef>
                  <a:spcPct val="0"/>
                </a:spcBef>
                <a:spcAft>
                  <a:spcPct val="0"/>
                </a:spcAft>
                <a:defRPr>
                  <a:solidFill>
                    <a:schemeClr val="tx1"/>
                  </a:solidFill>
                  <a:latin typeface="Arial" pitchFamily="34" charset="0"/>
                  <a:ea typeface="ＭＳ Ｐゴシック" pitchFamily="34" charset="-128"/>
                </a:defRPr>
              </a:lvl9pPr>
            </a:lstStyle>
            <a:p>
              <a:pPr defTabSz="469900" fontAlgn="base">
                <a:spcBef>
                  <a:spcPct val="0"/>
                </a:spcBef>
                <a:spcAft>
                  <a:spcPct val="0"/>
                </a:spcAft>
                <a:defRPr/>
              </a:pPr>
              <a:r>
                <a:rPr lang="en-US" sz="700">
                  <a:solidFill>
                    <a:srgbClr val="555555"/>
                  </a:solidFill>
                </a:rPr>
                <a:t>R 237</a:t>
              </a:r>
            </a:p>
            <a:p>
              <a:pPr defTabSz="469900" fontAlgn="base">
                <a:spcBef>
                  <a:spcPct val="0"/>
                </a:spcBef>
                <a:spcAft>
                  <a:spcPct val="0"/>
                </a:spcAft>
                <a:defRPr/>
              </a:pPr>
              <a:r>
                <a:rPr lang="en-US" sz="700">
                  <a:solidFill>
                    <a:srgbClr val="555555"/>
                  </a:solidFill>
                </a:rPr>
                <a:t>G 214</a:t>
              </a:r>
            </a:p>
            <a:p>
              <a:pPr defTabSz="469900" fontAlgn="base">
                <a:spcBef>
                  <a:spcPct val="0"/>
                </a:spcBef>
                <a:spcAft>
                  <a:spcPct val="0"/>
                </a:spcAft>
                <a:defRPr/>
              </a:pPr>
              <a:r>
                <a:rPr lang="en-US" sz="700">
                  <a:solidFill>
                    <a:srgbClr val="555555"/>
                  </a:solidFill>
                </a:rPr>
                <a:t>B 209</a:t>
              </a:r>
            </a:p>
          </p:txBody>
        </p:sp>
        <p:sp>
          <p:nvSpPr>
            <p:cNvPr id="83" name="TextBox 94"/>
            <p:cNvSpPr txBox="1">
              <a:spLocks noChangeArrowheads="1"/>
            </p:cNvSpPr>
            <p:nvPr/>
          </p:nvSpPr>
          <p:spPr bwMode="auto">
            <a:xfrm>
              <a:off x="5701270" y="2306358"/>
              <a:ext cx="467476" cy="426117"/>
            </a:xfrm>
            <a:prstGeom prst="rect">
              <a:avLst/>
            </a:prstGeom>
            <a:noFill/>
            <a:ln>
              <a:noFill/>
            </a:ln>
            <a:extLst/>
          </p:spPr>
          <p:txBody>
            <a:bodyPr lIns="101882" tIns="50941" rIns="101882" bIns="50941">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699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699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699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69900" fontAlgn="base">
                <a:spcBef>
                  <a:spcPct val="0"/>
                </a:spcBef>
                <a:spcAft>
                  <a:spcPct val="0"/>
                </a:spcAft>
                <a:defRPr>
                  <a:solidFill>
                    <a:schemeClr val="tx1"/>
                  </a:solidFill>
                  <a:latin typeface="Arial" pitchFamily="34" charset="0"/>
                  <a:ea typeface="ＭＳ Ｐゴシック" pitchFamily="34" charset="-128"/>
                </a:defRPr>
              </a:lvl9pPr>
            </a:lstStyle>
            <a:p>
              <a:pPr defTabSz="469900" fontAlgn="base">
                <a:spcBef>
                  <a:spcPct val="0"/>
                </a:spcBef>
                <a:spcAft>
                  <a:spcPct val="0"/>
                </a:spcAft>
                <a:defRPr/>
              </a:pPr>
              <a:r>
                <a:rPr lang="en-US" sz="700">
                  <a:solidFill>
                    <a:prstClr val="white"/>
                  </a:solidFill>
                </a:rPr>
                <a:t>R 220</a:t>
              </a:r>
            </a:p>
            <a:p>
              <a:pPr defTabSz="469900" fontAlgn="base">
                <a:spcBef>
                  <a:spcPct val="0"/>
                </a:spcBef>
                <a:spcAft>
                  <a:spcPct val="0"/>
                </a:spcAft>
                <a:defRPr/>
              </a:pPr>
              <a:r>
                <a:rPr lang="en-US" sz="700">
                  <a:solidFill>
                    <a:prstClr val="white"/>
                  </a:solidFill>
                </a:rPr>
                <a:t>G 173</a:t>
              </a:r>
            </a:p>
            <a:p>
              <a:pPr defTabSz="469900" fontAlgn="base">
                <a:spcBef>
                  <a:spcPct val="0"/>
                </a:spcBef>
                <a:spcAft>
                  <a:spcPct val="0"/>
                </a:spcAft>
                <a:defRPr/>
              </a:pPr>
              <a:r>
                <a:rPr lang="en-US" sz="700">
                  <a:solidFill>
                    <a:prstClr val="white"/>
                  </a:solidFill>
                </a:rPr>
                <a:t>B 163</a:t>
              </a:r>
            </a:p>
          </p:txBody>
        </p:sp>
        <p:sp>
          <p:nvSpPr>
            <p:cNvPr id="84" name="TextBox 95"/>
            <p:cNvSpPr txBox="1">
              <a:spLocks noChangeArrowheads="1"/>
            </p:cNvSpPr>
            <p:nvPr/>
          </p:nvSpPr>
          <p:spPr bwMode="auto">
            <a:xfrm>
              <a:off x="5701270" y="3041500"/>
              <a:ext cx="467476" cy="426117"/>
            </a:xfrm>
            <a:prstGeom prst="rect">
              <a:avLst/>
            </a:prstGeom>
            <a:noFill/>
            <a:ln>
              <a:noFill/>
            </a:ln>
            <a:extLst/>
          </p:spPr>
          <p:txBody>
            <a:bodyPr lIns="101882" tIns="50941" rIns="101882" bIns="50941">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699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699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699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69900" fontAlgn="base">
                <a:spcBef>
                  <a:spcPct val="0"/>
                </a:spcBef>
                <a:spcAft>
                  <a:spcPct val="0"/>
                </a:spcAft>
                <a:defRPr>
                  <a:solidFill>
                    <a:schemeClr val="tx1"/>
                  </a:solidFill>
                  <a:latin typeface="Arial" pitchFamily="34" charset="0"/>
                  <a:ea typeface="ＭＳ Ｐゴシック" pitchFamily="34" charset="-128"/>
                </a:defRPr>
              </a:lvl9pPr>
            </a:lstStyle>
            <a:p>
              <a:pPr defTabSz="469900" fontAlgn="base">
                <a:spcBef>
                  <a:spcPct val="0"/>
                </a:spcBef>
                <a:spcAft>
                  <a:spcPct val="0"/>
                </a:spcAft>
                <a:defRPr/>
              </a:pPr>
              <a:r>
                <a:rPr lang="en-US" sz="700">
                  <a:solidFill>
                    <a:prstClr val="white"/>
                  </a:solidFill>
                </a:rPr>
                <a:t>R 202</a:t>
              </a:r>
            </a:p>
            <a:p>
              <a:pPr defTabSz="469900" fontAlgn="base">
                <a:spcBef>
                  <a:spcPct val="0"/>
                </a:spcBef>
                <a:spcAft>
                  <a:spcPct val="0"/>
                </a:spcAft>
                <a:defRPr/>
              </a:pPr>
              <a:r>
                <a:rPr lang="en-US" sz="700">
                  <a:solidFill>
                    <a:prstClr val="white"/>
                  </a:solidFill>
                </a:rPr>
                <a:t>G 132</a:t>
              </a:r>
            </a:p>
            <a:p>
              <a:pPr defTabSz="469900" fontAlgn="base">
                <a:spcBef>
                  <a:spcPct val="0"/>
                </a:spcBef>
                <a:spcAft>
                  <a:spcPct val="0"/>
                </a:spcAft>
                <a:defRPr/>
              </a:pPr>
              <a:r>
                <a:rPr lang="en-US" sz="700">
                  <a:solidFill>
                    <a:prstClr val="white"/>
                  </a:solidFill>
                </a:rPr>
                <a:t>B 117</a:t>
              </a:r>
            </a:p>
          </p:txBody>
        </p:sp>
        <p:sp>
          <p:nvSpPr>
            <p:cNvPr id="85" name="TextBox 96"/>
            <p:cNvSpPr txBox="1">
              <a:spLocks noChangeArrowheads="1"/>
            </p:cNvSpPr>
            <p:nvPr/>
          </p:nvSpPr>
          <p:spPr bwMode="auto">
            <a:xfrm>
              <a:off x="5701270" y="4584823"/>
              <a:ext cx="467476" cy="425525"/>
            </a:xfrm>
            <a:prstGeom prst="rect">
              <a:avLst/>
            </a:prstGeom>
            <a:noFill/>
            <a:ln>
              <a:noFill/>
            </a:ln>
            <a:extLst/>
          </p:spPr>
          <p:txBody>
            <a:bodyPr lIns="101882" tIns="50941" rIns="101882" bIns="50941">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699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699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699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69900" fontAlgn="base">
                <a:spcBef>
                  <a:spcPct val="0"/>
                </a:spcBef>
                <a:spcAft>
                  <a:spcPct val="0"/>
                </a:spcAft>
                <a:defRPr>
                  <a:solidFill>
                    <a:schemeClr val="tx1"/>
                  </a:solidFill>
                  <a:latin typeface="Arial" pitchFamily="34" charset="0"/>
                  <a:ea typeface="ＭＳ Ｐゴシック" pitchFamily="34" charset="-128"/>
                </a:defRPr>
              </a:lvl9pPr>
            </a:lstStyle>
            <a:p>
              <a:pPr defTabSz="469900" fontAlgn="base">
                <a:spcBef>
                  <a:spcPct val="0"/>
                </a:spcBef>
                <a:spcAft>
                  <a:spcPct val="0"/>
                </a:spcAft>
                <a:defRPr/>
              </a:pPr>
              <a:r>
                <a:rPr lang="en-US" sz="700">
                  <a:solidFill>
                    <a:prstClr val="white"/>
                  </a:solidFill>
                </a:rPr>
                <a:t>R 104</a:t>
              </a:r>
            </a:p>
            <a:p>
              <a:pPr defTabSz="469900" fontAlgn="base">
                <a:spcBef>
                  <a:spcPct val="0"/>
                </a:spcBef>
                <a:spcAft>
                  <a:spcPct val="0"/>
                </a:spcAft>
                <a:defRPr/>
              </a:pPr>
              <a:r>
                <a:rPr lang="en-US" sz="700">
                  <a:solidFill>
                    <a:prstClr val="white"/>
                  </a:solidFill>
                </a:rPr>
                <a:t>G 51</a:t>
              </a:r>
            </a:p>
            <a:p>
              <a:pPr defTabSz="469900" fontAlgn="base">
                <a:spcBef>
                  <a:spcPct val="0"/>
                </a:spcBef>
                <a:spcAft>
                  <a:spcPct val="0"/>
                </a:spcAft>
                <a:defRPr/>
              </a:pPr>
              <a:r>
                <a:rPr lang="en-US" sz="700">
                  <a:solidFill>
                    <a:prstClr val="white"/>
                  </a:solidFill>
                </a:rPr>
                <a:t>B 40</a:t>
              </a:r>
            </a:p>
          </p:txBody>
        </p:sp>
        <p:sp>
          <p:nvSpPr>
            <p:cNvPr id="86" name="TextBox 97"/>
            <p:cNvSpPr txBox="1">
              <a:spLocks noChangeArrowheads="1"/>
            </p:cNvSpPr>
            <p:nvPr/>
          </p:nvSpPr>
          <p:spPr bwMode="auto">
            <a:xfrm>
              <a:off x="5701270" y="5361249"/>
              <a:ext cx="467476" cy="425525"/>
            </a:xfrm>
            <a:prstGeom prst="rect">
              <a:avLst/>
            </a:prstGeom>
            <a:noFill/>
            <a:ln>
              <a:noFill/>
            </a:ln>
            <a:extLst/>
          </p:spPr>
          <p:txBody>
            <a:bodyPr lIns="101882" tIns="50941" rIns="101882" bIns="50941">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699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699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699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69900" fontAlgn="base">
                <a:spcBef>
                  <a:spcPct val="0"/>
                </a:spcBef>
                <a:spcAft>
                  <a:spcPct val="0"/>
                </a:spcAft>
                <a:defRPr>
                  <a:solidFill>
                    <a:schemeClr val="tx1"/>
                  </a:solidFill>
                  <a:latin typeface="Arial" pitchFamily="34" charset="0"/>
                  <a:ea typeface="ＭＳ Ｐゴシック" pitchFamily="34" charset="-128"/>
                </a:defRPr>
              </a:lvl9pPr>
            </a:lstStyle>
            <a:p>
              <a:pPr defTabSz="469900" fontAlgn="base">
                <a:spcBef>
                  <a:spcPct val="0"/>
                </a:spcBef>
                <a:spcAft>
                  <a:spcPct val="0"/>
                </a:spcAft>
                <a:defRPr/>
              </a:pPr>
              <a:r>
                <a:rPr lang="en-US" sz="700">
                  <a:solidFill>
                    <a:prstClr val="white"/>
                  </a:solidFill>
                </a:rPr>
                <a:t>R 69</a:t>
              </a:r>
            </a:p>
            <a:p>
              <a:pPr defTabSz="469900" fontAlgn="base">
                <a:spcBef>
                  <a:spcPct val="0"/>
                </a:spcBef>
                <a:spcAft>
                  <a:spcPct val="0"/>
                </a:spcAft>
                <a:defRPr/>
              </a:pPr>
              <a:r>
                <a:rPr lang="en-US" sz="700">
                  <a:solidFill>
                    <a:prstClr val="white"/>
                  </a:solidFill>
                </a:rPr>
                <a:t>G 34</a:t>
              </a:r>
            </a:p>
            <a:p>
              <a:pPr defTabSz="469900" fontAlgn="base">
                <a:spcBef>
                  <a:spcPct val="0"/>
                </a:spcBef>
                <a:spcAft>
                  <a:spcPct val="0"/>
                </a:spcAft>
                <a:defRPr/>
              </a:pPr>
              <a:r>
                <a:rPr lang="en-US" sz="700">
                  <a:solidFill>
                    <a:prstClr val="white"/>
                  </a:solidFill>
                </a:rPr>
                <a:t>B 26</a:t>
              </a:r>
            </a:p>
          </p:txBody>
        </p:sp>
      </p:grpSp>
      <p:sp>
        <p:nvSpPr>
          <p:cNvPr id="92" name="Rectangle 91"/>
          <p:cNvSpPr/>
          <p:nvPr/>
        </p:nvSpPr>
        <p:spPr>
          <a:xfrm>
            <a:off x="533400" y="3632200"/>
            <a:ext cx="6600825" cy="7747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466344" y="54868"/>
            <a:ext cx="7013448" cy="678187"/>
          </a:xfrm>
        </p:spPr>
        <p:txBody>
          <a:bodyPr/>
          <a:lstStyle>
            <a:lvl1pPr>
              <a:defRPr baseline="0"/>
            </a:lvl1pPr>
          </a:lstStyle>
          <a:p>
            <a:r>
              <a:rPr lang="en-US" smtClean="0"/>
              <a:t>Click to edit Master title style</a:t>
            </a:r>
            <a:endParaRPr lang="en-US" dirty="0"/>
          </a:p>
        </p:txBody>
      </p:sp>
      <p:sp>
        <p:nvSpPr>
          <p:cNvPr id="57" name="Text Placeholder 14"/>
          <p:cNvSpPr>
            <a:spLocks noGrp="1"/>
          </p:cNvSpPr>
          <p:nvPr>
            <p:ph type="body" sz="quarter" idx="17"/>
          </p:nvPr>
        </p:nvSpPr>
        <p:spPr>
          <a:xfrm>
            <a:off x="630385" y="3836894"/>
            <a:ext cx="1483821" cy="327994"/>
          </a:xfrm>
        </p:spPr>
        <p:txBody>
          <a:bodyPr anchor="ctr"/>
          <a:lstStyle>
            <a:lvl1pPr algn="ctr">
              <a:defRPr sz="1300" baseline="0">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marL="799318" indent="0" algn="ctr">
              <a:buNone/>
              <a:defRPr>
                <a:solidFill>
                  <a:srgbClr val="FFFFFF"/>
                </a:solidFill>
              </a:defRPr>
            </a:lvl5pPr>
          </a:lstStyle>
          <a:p>
            <a:pPr lvl="0"/>
            <a:r>
              <a:rPr lang="en-US" smtClean="0"/>
              <a:t>Click to edit Master text styles</a:t>
            </a:r>
          </a:p>
        </p:txBody>
      </p:sp>
      <p:sp>
        <p:nvSpPr>
          <p:cNvPr id="93" name="Slide Number Placeholder 2"/>
          <p:cNvSpPr>
            <a:spLocks noGrp="1"/>
          </p:cNvSpPr>
          <p:nvPr>
            <p:ph type="sldNum" sz="quarter" idx="18"/>
          </p:nvPr>
        </p:nvSpPr>
        <p:spPr>
          <a:xfrm>
            <a:off x="6915151" y="6527804"/>
            <a:ext cx="2241551" cy="365125"/>
          </a:xfrm>
        </p:spPr>
        <p:txBody>
          <a:bodyPr/>
          <a:lstStyle>
            <a:lvl1pPr>
              <a:defRPr/>
            </a:lvl1pPr>
          </a:lstStyle>
          <a:p>
            <a:fld id="{AF144D05-9D55-47DE-8C58-D72293F8907D}" type="slidenum">
              <a:rPr lang="en-US">
                <a:solidFill>
                  <a:srgbClr val="555555"/>
                </a:solidFill>
              </a:rPr>
              <a:pPr/>
              <a:t>‹#›</a:t>
            </a:fld>
            <a:endParaRPr lang="en-US">
              <a:solidFill>
                <a:srgbClr val="555555"/>
              </a:solidFill>
            </a:endParaRPr>
          </a:p>
        </p:txBody>
      </p:sp>
    </p:spTree>
    <p:extLst>
      <p:ext uri="{BB962C8B-B14F-4D97-AF65-F5344CB8AC3E}">
        <p14:creationId xmlns:p14="http://schemas.microsoft.com/office/powerpoint/2010/main" val="73237009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57200" y="1571625"/>
          <a:ext cx="8699502" cy="3430584"/>
        </p:xfrm>
        <a:graphic>
          <a:graphicData uri="http://schemas.openxmlformats.org/drawingml/2006/table">
            <a:tbl>
              <a:tblPr firstRow="1" bandRow="1">
                <a:tableStyleId>{0505E3EF-67EA-436B-97B2-0124C06EBD24}</a:tableStyleId>
              </a:tblPr>
              <a:tblGrid>
                <a:gridCol w="1449917"/>
                <a:gridCol w="1449917"/>
                <a:gridCol w="1449917"/>
                <a:gridCol w="1449917"/>
                <a:gridCol w="1449917"/>
                <a:gridCol w="1449917"/>
              </a:tblGrid>
              <a:tr h="285882">
                <a:tc>
                  <a:txBody>
                    <a:bodyPr/>
                    <a:lstStyle/>
                    <a:p>
                      <a:pPr algn="l"/>
                      <a:r>
                        <a:rPr lang="en-US" sz="1200" b="0" cap="all" dirty="0">
                          <a:solidFill>
                            <a:schemeClr val="tx1"/>
                          </a:solidFill>
                        </a:rPr>
                        <a:t>Heading</a:t>
                      </a:r>
                      <a:r>
                        <a:rPr lang="en-US" sz="1200" b="0" cap="all" baseline="0" dirty="0">
                          <a:solidFill>
                            <a:schemeClr val="tx1"/>
                          </a:solidFill>
                        </a:rPr>
                        <a:t> 1</a:t>
                      </a:r>
                      <a:endParaRPr lang="en-US" sz="1200" b="0" cap="all" dirty="0">
                        <a:solidFill>
                          <a:schemeClr val="tx1"/>
                        </a:solidFill>
                      </a:endParaRPr>
                    </a:p>
                  </a:txBody>
                  <a:tcPr marL="87284" marR="87284" marT="40337" marB="40337" anchor="b">
                    <a:lnL w="12700" cmpd="sng">
                      <a:noFill/>
                    </a:lnL>
                    <a:lnR w="12700" cap="flat" cmpd="sng" algn="ctr">
                      <a:noFill/>
                      <a:prstDash val="solid"/>
                      <a:round/>
                      <a:headEnd type="none" w="med" len="med"/>
                      <a:tailEnd type="none" w="med" len="med"/>
                    </a:lnR>
                    <a:lnT w="12700" cmpd="sng">
                      <a:noFill/>
                    </a:lnT>
                    <a:lnB w="12700" cap="flat" cmpd="sng" algn="ctr">
                      <a:solidFill>
                        <a:srgbClr val="A27E2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0" cap="all">
                          <a:solidFill>
                            <a:schemeClr val="tx1"/>
                          </a:solidFill>
                        </a:rPr>
                        <a:t>Heading 2</a:t>
                      </a:r>
                    </a:p>
                  </a:txBody>
                  <a:tcPr marL="87284" marR="87284" marT="40337" marB="40337" anchor="b">
                    <a:lnL w="12700" cap="flat" cmpd="sng" algn="ctr">
                      <a:noFill/>
                      <a:prstDash val="solid"/>
                      <a:round/>
                      <a:headEnd type="none" w="med" len="med"/>
                      <a:tailEnd type="none" w="med" len="med"/>
                    </a:lnL>
                    <a:lnR w="12700" cmpd="sng">
                      <a:noFill/>
                    </a:lnR>
                    <a:lnT w="12700" cmpd="sng">
                      <a:noFill/>
                    </a:lnT>
                    <a:lnB w="12700" cap="flat" cmpd="sng" algn="ctr">
                      <a:solidFill>
                        <a:srgbClr val="A27E2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0" cap="all">
                          <a:solidFill>
                            <a:schemeClr val="tx1"/>
                          </a:solidFill>
                        </a:rPr>
                        <a:t>Heading 3</a:t>
                      </a:r>
                    </a:p>
                  </a:txBody>
                  <a:tcPr marL="87284" marR="87284" marT="40337" marB="40337" anchor="b">
                    <a:lnL w="12700" cmpd="sng">
                      <a:noFill/>
                    </a:lnL>
                    <a:lnR w="12700" cmpd="sng">
                      <a:noFill/>
                    </a:lnR>
                    <a:lnT w="12700" cmpd="sng">
                      <a:noFill/>
                    </a:lnT>
                    <a:lnB w="12700" cap="flat" cmpd="sng" algn="ctr">
                      <a:solidFill>
                        <a:srgbClr val="A27E2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0" cap="all">
                          <a:solidFill>
                            <a:schemeClr val="tx1"/>
                          </a:solidFill>
                        </a:rPr>
                        <a:t>Heading 4</a:t>
                      </a:r>
                    </a:p>
                  </a:txBody>
                  <a:tcPr marL="87284" marR="87284" marT="40337" marB="40337" anchor="b">
                    <a:lnL w="12700" cmpd="sng">
                      <a:noFill/>
                    </a:lnL>
                    <a:lnR w="12700" cmpd="sng">
                      <a:noFill/>
                    </a:lnR>
                    <a:lnT w="12700" cmpd="sng">
                      <a:noFill/>
                    </a:lnT>
                    <a:lnB w="12700" cap="flat" cmpd="sng" algn="ctr">
                      <a:solidFill>
                        <a:srgbClr val="A27E2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0" cap="all">
                          <a:solidFill>
                            <a:schemeClr val="tx1"/>
                          </a:solidFill>
                        </a:rPr>
                        <a:t>Heading 5</a:t>
                      </a:r>
                    </a:p>
                  </a:txBody>
                  <a:tcPr marL="87284" marR="87284" marT="40337" marB="40337" anchor="b">
                    <a:lnL w="12700" cmpd="sng">
                      <a:noFill/>
                    </a:lnL>
                    <a:lnR w="12700" cmpd="sng">
                      <a:noFill/>
                    </a:lnR>
                    <a:lnT w="12700" cmpd="sng">
                      <a:noFill/>
                    </a:lnT>
                    <a:lnB w="12700" cap="flat" cmpd="sng" algn="ctr">
                      <a:solidFill>
                        <a:srgbClr val="A27E2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0" cap="all">
                          <a:solidFill>
                            <a:schemeClr val="tx1"/>
                          </a:solidFill>
                        </a:rPr>
                        <a:t>Heading 6</a:t>
                      </a:r>
                    </a:p>
                  </a:txBody>
                  <a:tcPr marL="87284" marR="87284" marT="40337" marB="40337" anchor="b">
                    <a:lnL w="12700" cmpd="sng">
                      <a:noFill/>
                    </a:lnL>
                    <a:lnR w="12700" cmpd="sng">
                      <a:noFill/>
                    </a:lnR>
                    <a:lnT w="12700" cmpd="sng">
                      <a:noFill/>
                    </a:lnT>
                    <a:lnB w="12700" cap="flat" cmpd="sng" algn="ctr">
                      <a:solidFill>
                        <a:srgbClr val="A27E2C"/>
                      </a:solidFill>
                      <a:prstDash val="solid"/>
                      <a:round/>
                      <a:headEnd type="none" w="med" len="med"/>
                      <a:tailEnd type="none" w="med" len="med"/>
                    </a:lnB>
                    <a:lnTlToBr w="12700" cmpd="sng">
                      <a:noFill/>
                      <a:prstDash val="solid"/>
                    </a:lnTlToBr>
                    <a:lnBlToTr w="12700" cmpd="sng">
                      <a:noFill/>
                      <a:prstDash val="solid"/>
                    </a:lnBlToTr>
                    <a:noFill/>
                  </a:tcPr>
                </a:tc>
              </a:tr>
              <a:tr h="285882">
                <a:tc>
                  <a:txBody>
                    <a:bodyPr/>
                    <a:lstStyle/>
                    <a:p>
                      <a:pPr algn="l"/>
                      <a:r>
                        <a:rPr lang="en-US" sz="1100" dirty="0">
                          <a:solidFill>
                            <a:srgbClr val="555555"/>
                          </a:solidFill>
                        </a:rPr>
                        <a:t>Body text 1</a:t>
                      </a:r>
                    </a:p>
                  </a:txBody>
                  <a:tcPr marL="87284" marR="87284" marT="40337" marB="40337" anchor="ctr">
                    <a:lnL w="12700" cmpd="sng">
                      <a:noFill/>
                    </a:lnL>
                    <a:lnR w="12700" cap="flat" cmpd="sng" algn="ctr">
                      <a:noFill/>
                      <a:prstDash val="solid"/>
                      <a:round/>
                      <a:headEnd type="none" w="med" len="med"/>
                      <a:tailEnd type="none" w="med" len="med"/>
                    </a:lnR>
                    <a:lnT w="12700" cap="flat" cmpd="sng" algn="ctr">
                      <a:solidFill>
                        <a:srgbClr val="A27E2C"/>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algn="l"/>
                      <a:r>
                        <a:rPr lang="en-US" sz="1100">
                          <a:solidFill>
                            <a:srgbClr val="555555"/>
                          </a:solidFill>
                        </a:rPr>
                        <a:t>Body text 2</a:t>
                      </a:r>
                    </a:p>
                  </a:txBody>
                  <a:tcPr marL="87284" marR="87284" marT="40337" marB="40337" anchor="ctr">
                    <a:lnL w="12700" cap="flat" cmpd="sng" algn="ctr">
                      <a:noFill/>
                      <a:prstDash val="solid"/>
                      <a:round/>
                      <a:headEnd type="none" w="med" len="med"/>
                      <a:tailEnd type="none" w="med" len="med"/>
                    </a:lnL>
                    <a:lnR w="12700" cmpd="sng">
                      <a:noFill/>
                    </a:lnR>
                    <a:lnT w="12700" cap="flat" cmpd="sng" algn="ctr">
                      <a:solidFill>
                        <a:srgbClr val="A27E2C"/>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algn="l"/>
                      <a:r>
                        <a:rPr lang="en-US" sz="1100">
                          <a:solidFill>
                            <a:srgbClr val="555555"/>
                          </a:solidFill>
                        </a:rPr>
                        <a:t>Body text 3</a:t>
                      </a:r>
                    </a:p>
                  </a:txBody>
                  <a:tcPr marL="87284" marR="87284" marT="40337" marB="40337" anchor="ctr">
                    <a:lnL w="12700" cmpd="sng">
                      <a:noFill/>
                    </a:lnL>
                    <a:lnR w="12700" cmpd="sng">
                      <a:noFill/>
                    </a:lnR>
                    <a:lnT w="12700" cap="flat" cmpd="sng" algn="ctr">
                      <a:solidFill>
                        <a:srgbClr val="A27E2C"/>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algn="l"/>
                      <a:r>
                        <a:rPr lang="en-US" sz="1100">
                          <a:solidFill>
                            <a:srgbClr val="555555"/>
                          </a:solidFill>
                        </a:rPr>
                        <a:t>Body text 4</a:t>
                      </a:r>
                    </a:p>
                  </a:txBody>
                  <a:tcPr marL="87284" marR="87284" marT="40337" marB="40337" anchor="ctr">
                    <a:lnL w="12700" cmpd="sng">
                      <a:noFill/>
                    </a:lnL>
                    <a:lnR w="12700" cmpd="sng">
                      <a:noFill/>
                    </a:lnR>
                    <a:lnT w="12700" cap="flat" cmpd="sng" algn="ctr">
                      <a:solidFill>
                        <a:srgbClr val="A27E2C"/>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algn="l"/>
                      <a:r>
                        <a:rPr lang="en-US" sz="1100">
                          <a:solidFill>
                            <a:srgbClr val="555555"/>
                          </a:solidFill>
                        </a:rPr>
                        <a:t> Body text 5</a:t>
                      </a:r>
                    </a:p>
                  </a:txBody>
                  <a:tcPr marL="87284" marR="87284" marT="40337" marB="40337" anchor="ctr">
                    <a:lnL w="12700" cmpd="sng">
                      <a:noFill/>
                    </a:lnL>
                    <a:lnR w="12700" cmpd="sng">
                      <a:noFill/>
                    </a:lnR>
                    <a:lnT w="12700" cap="flat" cmpd="sng" algn="ctr">
                      <a:solidFill>
                        <a:srgbClr val="A27E2C"/>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60000"/>
                        <a:lumOff val="40000"/>
                      </a:schemeClr>
                    </a:solidFill>
                  </a:tcPr>
                </a:tc>
                <a:tc>
                  <a:txBody>
                    <a:bodyPr/>
                    <a:lstStyle/>
                    <a:p>
                      <a:pPr algn="l"/>
                      <a:r>
                        <a:rPr lang="en-US" sz="1100">
                          <a:solidFill>
                            <a:srgbClr val="555555"/>
                          </a:solidFill>
                        </a:rPr>
                        <a:t>Body text 6</a:t>
                      </a:r>
                    </a:p>
                  </a:txBody>
                  <a:tcPr marL="87284" marR="87284" marT="40337" marB="40337" anchor="ctr">
                    <a:lnL w="12700" cmpd="sng">
                      <a:noFill/>
                    </a:lnL>
                    <a:lnR w="12700" cmpd="sng">
                      <a:noFill/>
                    </a:lnR>
                    <a:lnT w="12700" cap="flat" cmpd="sng" algn="ctr">
                      <a:solidFill>
                        <a:srgbClr val="A27E2C"/>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60000"/>
                        <a:lumOff val="40000"/>
                      </a:schemeClr>
                    </a:solidFill>
                  </a:tcPr>
                </a:tc>
              </a:tr>
              <a:tr h="285882">
                <a:tc>
                  <a:txBody>
                    <a:bodyPr/>
                    <a:lstStyle/>
                    <a:p>
                      <a:pPr algn="l"/>
                      <a:endParaRPr lang="en-US" sz="1100">
                        <a:solidFill>
                          <a:srgbClr val="555555"/>
                        </a:solidFill>
                      </a:endParaRPr>
                    </a:p>
                  </a:txBody>
                  <a:tcPr marL="87284" marR="87284" marT="40337" marB="40337"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37" marB="40337"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37" marB="403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37" marB="403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37" marB="403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37" marB="403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r>
              <a:tr h="285882">
                <a:tc>
                  <a:txBody>
                    <a:bodyPr/>
                    <a:lstStyle/>
                    <a:p>
                      <a:pPr algn="l"/>
                      <a:endParaRPr lang="en-US" sz="1100">
                        <a:solidFill>
                          <a:srgbClr val="555555"/>
                        </a:solidFill>
                      </a:endParaRPr>
                    </a:p>
                  </a:txBody>
                  <a:tcPr marL="87284" marR="87284" marT="40337" marB="40337"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37" marB="40337"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37" marB="403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37" marB="403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37" marB="403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37" marB="403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r>
              <a:tr h="285882">
                <a:tc>
                  <a:txBody>
                    <a:bodyPr/>
                    <a:lstStyle/>
                    <a:p>
                      <a:pPr algn="l"/>
                      <a:endParaRPr lang="en-US" sz="1100" dirty="0">
                        <a:solidFill>
                          <a:srgbClr val="555555"/>
                        </a:solidFill>
                      </a:endParaRPr>
                    </a:p>
                  </a:txBody>
                  <a:tcPr marL="87284" marR="87284" marT="40337" marB="40337"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37" marB="40337"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37" marB="403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37" marB="403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37" marB="403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37" marB="403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r>
              <a:tr h="285882">
                <a:tc>
                  <a:txBody>
                    <a:bodyPr/>
                    <a:lstStyle/>
                    <a:p>
                      <a:pPr algn="l"/>
                      <a:endParaRPr lang="en-US" sz="1100" dirty="0">
                        <a:solidFill>
                          <a:srgbClr val="555555"/>
                        </a:solidFill>
                      </a:endParaRPr>
                    </a:p>
                  </a:txBody>
                  <a:tcPr marL="87284" marR="87284" marT="40337" marB="40337"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37" marB="40337"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37" marB="403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37" marB="403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37" marB="403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37" marB="403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r>
              <a:tr h="285882">
                <a:tc>
                  <a:txBody>
                    <a:bodyPr/>
                    <a:lstStyle/>
                    <a:p>
                      <a:pPr algn="l"/>
                      <a:endParaRPr lang="en-US" sz="1100">
                        <a:solidFill>
                          <a:srgbClr val="555555"/>
                        </a:solidFill>
                      </a:endParaRPr>
                    </a:p>
                  </a:txBody>
                  <a:tcPr marL="87284" marR="87284" marT="40337" marB="40337"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37" marB="40337"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37" marB="403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37" marB="403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37" marB="403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37" marB="403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r>
              <a:tr h="285882">
                <a:tc>
                  <a:txBody>
                    <a:bodyPr/>
                    <a:lstStyle/>
                    <a:p>
                      <a:pPr algn="l"/>
                      <a:endParaRPr lang="en-US" sz="1100">
                        <a:solidFill>
                          <a:srgbClr val="555555"/>
                        </a:solidFill>
                      </a:endParaRPr>
                    </a:p>
                  </a:txBody>
                  <a:tcPr marL="87284" marR="87284" marT="40337" marB="40337"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37" marB="40337"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37" marB="403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37" marB="403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37" marB="403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37" marB="403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r>
              <a:tr h="285882">
                <a:tc>
                  <a:txBody>
                    <a:bodyPr/>
                    <a:lstStyle/>
                    <a:p>
                      <a:pPr algn="l"/>
                      <a:endParaRPr lang="en-US" sz="1100" dirty="0">
                        <a:solidFill>
                          <a:srgbClr val="555555"/>
                        </a:solidFill>
                      </a:endParaRPr>
                    </a:p>
                  </a:txBody>
                  <a:tcPr marL="87284" marR="87284" marT="40337" marB="40337"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37" marB="40337"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37" marB="403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37" marB="403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37" marB="403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37" marB="403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r>
              <a:tr h="285882">
                <a:tc>
                  <a:txBody>
                    <a:bodyPr/>
                    <a:lstStyle/>
                    <a:p>
                      <a:pPr algn="l"/>
                      <a:endParaRPr lang="en-US" sz="1100">
                        <a:solidFill>
                          <a:srgbClr val="555555"/>
                        </a:solidFill>
                      </a:endParaRPr>
                    </a:p>
                  </a:txBody>
                  <a:tcPr marL="87284" marR="87284" marT="40337" marB="40337"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37" marB="40337"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37" marB="403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37" marB="403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37" marB="403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dirty="0">
                        <a:solidFill>
                          <a:srgbClr val="555555"/>
                        </a:solidFill>
                      </a:endParaRPr>
                    </a:p>
                  </a:txBody>
                  <a:tcPr marL="87284" marR="87284" marT="40337" marB="403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r>
              <a:tr h="285882">
                <a:tc>
                  <a:txBody>
                    <a:bodyPr/>
                    <a:lstStyle/>
                    <a:p>
                      <a:pPr algn="l"/>
                      <a:endParaRPr lang="en-US" sz="1100">
                        <a:solidFill>
                          <a:srgbClr val="555555"/>
                        </a:solidFill>
                      </a:endParaRPr>
                    </a:p>
                  </a:txBody>
                  <a:tcPr marL="87284" marR="87284" marT="40337" marB="40337"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37" marB="40337"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37" marB="403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37" marB="403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37" marB="403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l"/>
                      <a:endParaRPr lang="en-US" sz="1100">
                        <a:solidFill>
                          <a:srgbClr val="555555"/>
                        </a:solidFill>
                      </a:endParaRPr>
                    </a:p>
                  </a:txBody>
                  <a:tcPr marL="87284" marR="87284" marT="40337" marB="403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r>
              <a:tr h="285882">
                <a:tc>
                  <a:txBody>
                    <a:bodyPr/>
                    <a:lstStyle/>
                    <a:p>
                      <a:pPr algn="l"/>
                      <a:endParaRPr lang="en-US" sz="1100">
                        <a:solidFill>
                          <a:srgbClr val="555555"/>
                        </a:solidFill>
                      </a:endParaRPr>
                    </a:p>
                  </a:txBody>
                  <a:tcPr marL="87284" marR="87284" marT="40337" marB="40337"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37" marB="40337"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37" marB="403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37" marB="403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a:solidFill>
                          <a:srgbClr val="555555"/>
                        </a:solidFill>
                      </a:endParaRPr>
                    </a:p>
                  </a:txBody>
                  <a:tcPr marL="87284" marR="87284" marT="40337" marB="403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l"/>
                      <a:endParaRPr lang="en-US" sz="1100" dirty="0">
                        <a:solidFill>
                          <a:srgbClr val="555555"/>
                        </a:solidFill>
                      </a:endParaRPr>
                    </a:p>
                  </a:txBody>
                  <a:tcPr marL="87284" marR="87284" marT="40337" marB="4033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r>
            </a:tbl>
          </a:graphicData>
        </a:graphic>
      </p:graphicFrame>
      <p:sp>
        <p:nvSpPr>
          <p:cNvPr id="13" name="Title 2"/>
          <p:cNvSpPr>
            <a:spLocks noGrp="1"/>
          </p:cNvSpPr>
          <p:nvPr>
            <p:ph type="title"/>
          </p:nvPr>
        </p:nvSpPr>
        <p:spPr>
          <a:xfrm>
            <a:off x="466344" y="56774"/>
            <a:ext cx="7013448" cy="678187"/>
          </a:xfrm>
        </p:spPr>
        <p:txBody>
          <a:bodyPr/>
          <a:lstStyle/>
          <a:p>
            <a:r>
              <a:rPr lang="en-US" smtClean="0"/>
              <a:t>Click to edit Master title style</a:t>
            </a:r>
            <a:endParaRPr lang="en-US" dirty="0"/>
          </a:p>
        </p:txBody>
      </p:sp>
      <p:sp>
        <p:nvSpPr>
          <p:cNvPr id="4" name="Footer Placeholder 4"/>
          <p:cNvSpPr>
            <a:spLocks noGrp="1"/>
          </p:cNvSpPr>
          <p:nvPr>
            <p:ph type="ftr" sz="quarter" idx="10"/>
          </p:nvPr>
        </p:nvSpPr>
        <p:spPr>
          <a:xfrm>
            <a:off x="466727" y="6175379"/>
            <a:ext cx="8689975" cy="365125"/>
          </a:xfrm>
        </p:spPr>
        <p:txBody>
          <a:bodyPr rtlCol="0"/>
          <a:lstStyle>
            <a:lvl1pPr algn="l" defTabSz="470187" fontAlgn="auto">
              <a:spcBef>
                <a:spcPts val="0"/>
              </a:spcBef>
              <a:spcAft>
                <a:spcPts val="0"/>
              </a:spcAft>
              <a:buNone/>
              <a:defRPr sz="700">
                <a:solidFill>
                  <a:srgbClr val="555555"/>
                </a:solidFill>
                <a:latin typeface="Arial"/>
                <a:ea typeface="+mn-ea"/>
                <a:cs typeface="Arial"/>
              </a:defRPr>
            </a:lvl1pPr>
          </a:lstStyle>
          <a:p>
            <a:pPr>
              <a:defRPr/>
            </a:pPr>
            <a:r>
              <a:rPr lang="en-US"/>
              <a:t>1. xxx 2. xxx 3. xxx Notes: xxx Source: xxx</a:t>
            </a:r>
          </a:p>
        </p:txBody>
      </p:sp>
      <p:sp>
        <p:nvSpPr>
          <p:cNvPr id="5" name="Date Placeholder 1"/>
          <p:cNvSpPr>
            <a:spLocks noGrp="1"/>
          </p:cNvSpPr>
          <p:nvPr>
            <p:ph type="dt" sz="half" idx="11"/>
          </p:nvPr>
        </p:nvSpPr>
        <p:spPr/>
        <p:txBody>
          <a:bodyPr/>
          <a:lstStyle>
            <a:lvl1pPr algn="l">
              <a:defRPr sz="800">
                <a:solidFill>
                  <a:schemeClr val="tx1"/>
                </a:solidFill>
              </a:defRPr>
            </a:lvl1pPr>
          </a:lstStyle>
          <a:p>
            <a:pPr>
              <a:defRPr/>
            </a:pPr>
            <a:endParaRPr lang="en-US">
              <a:solidFill>
                <a:srgbClr val="555555"/>
              </a:solidFill>
            </a:endParaRPr>
          </a:p>
        </p:txBody>
      </p:sp>
      <p:sp>
        <p:nvSpPr>
          <p:cNvPr id="6" name="Slide Number Placeholder 2"/>
          <p:cNvSpPr>
            <a:spLocks noGrp="1"/>
          </p:cNvSpPr>
          <p:nvPr>
            <p:ph type="sldNum" sz="quarter" idx="12"/>
          </p:nvPr>
        </p:nvSpPr>
        <p:spPr>
          <a:xfrm>
            <a:off x="6915151" y="6527804"/>
            <a:ext cx="2241551" cy="365125"/>
          </a:xfrm>
        </p:spPr>
        <p:txBody>
          <a:bodyPr/>
          <a:lstStyle>
            <a:lvl1pPr>
              <a:defRPr/>
            </a:lvl1pPr>
          </a:lstStyle>
          <a:p>
            <a:fld id="{75B0035E-C412-48D5-9FBD-0D9547FDB246}" type="slidenum">
              <a:rPr lang="en-US">
                <a:solidFill>
                  <a:srgbClr val="555555"/>
                </a:solidFill>
              </a:rPr>
              <a:pPr/>
              <a:t>‹#›</a:t>
            </a:fld>
            <a:endParaRPr lang="en-US">
              <a:solidFill>
                <a:srgbClr val="555555"/>
              </a:solidFill>
            </a:endParaRPr>
          </a:p>
        </p:txBody>
      </p:sp>
    </p:spTree>
    <p:extLst>
      <p:ext uri="{BB962C8B-B14F-4D97-AF65-F5344CB8AC3E}">
        <p14:creationId xmlns:p14="http://schemas.microsoft.com/office/powerpoint/2010/main" val="175016496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aphics ">
    <p:spTree>
      <p:nvGrpSpPr>
        <p:cNvPr id="1" name=""/>
        <p:cNvGrpSpPr/>
        <p:nvPr/>
      </p:nvGrpSpPr>
      <p:grpSpPr>
        <a:xfrm>
          <a:off x="0" y="0"/>
          <a:ext cx="0" cy="0"/>
          <a:chOff x="0" y="0"/>
          <a:chExt cx="0" cy="0"/>
        </a:xfrm>
      </p:grpSpPr>
      <p:sp>
        <p:nvSpPr>
          <p:cNvPr id="2" name="Rectangle 10"/>
          <p:cNvSpPr>
            <a:spLocks noChangeArrowheads="1"/>
          </p:cNvSpPr>
          <p:nvPr/>
        </p:nvSpPr>
        <p:spPr bwMode="auto">
          <a:xfrm>
            <a:off x="1692277" y="4114468"/>
            <a:ext cx="638751" cy="45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037" tIns="94037" rIns="94037" bIns="94037" anchor="ctr">
            <a:spAutoFit/>
          </a:bodyPr>
          <a:lstStyle/>
          <a:p>
            <a:pPr defTabSz="469900" eaLnBrk="0" fontAlgn="base" hangingPunct="0">
              <a:spcBef>
                <a:spcPct val="0"/>
              </a:spcBef>
              <a:spcAft>
                <a:spcPct val="0"/>
              </a:spcAft>
            </a:pPr>
            <a:r>
              <a:rPr lang="en-US" sz="1700">
                <a:solidFill>
                  <a:srgbClr val="555555"/>
                </a:solidFill>
                <a:ea typeface="ＭＳ Ｐゴシック" pitchFamily="34" charset="-128"/>
                <a:cs typeface="Arial" pitchFamily="34" charset="0"/>
              </a:rPr>
              <a:t>Pros</a:t>
            </a:r>
          </a:p>
        </p:txBody>
      </p:sp>
      <p:sp>
        <p:nvSpPr>
          <p:cNvPr id="3" name="Rectangle 11"/>
          <p:cNvSpPr>
            <a:spLocks noChangeArrowheads="1"/>
          </p:cNvSpPr>
          <p:nvPr/>
        </p:nvSpPr>
        <p:spPr bwMode="auto">
          <a:xfrm>
            <a:off x="1692276" y="3368343"/>
            <a:ext cx="699666" cy="45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037" tIns="94037" rIns="94037" bIns="94037" anchor="ctr">
            <a:spAutoFit/>
          </a:bodyPr>
          <a:lstStyle/>
          <a:p>
            <a:pPr defTabSz="469900" eaLnBrk="0" fontAlgn="base" hangingPunct="0">
              <a:spcBef>
                <a:spcPct val="0"/>
              </a:spcBef>
              <a:spcAft>
                <a:spcPct val="0"/>
              </a:spcAft>
            </a:pPr>
            <a:r>
              <a:rPr lang="en-US" sz="1700">
                <a:solidFill>
                  <a:srgbClr val="555555"/>
                </a:solidFill>
                <a:ea typeface="ＭＳ Ｐゴシック" pitchFamily="34" charset="-128"/>
                <a:cs typeface="Arial" pitchFamily="34" charset="0"/>
              </a:rPr>
              <a:t>Cons</a:t>
            </a:r>
          </a:p>
        </p:txBody>
      </p:sp>
      <p:sp>
        <p:nvSpPr>
          <p:cNvPr id="4" name="Rectangle 16"/>
          <p:cNvSpPr>
            <a:spLocks noChangeArrowheads="1"/>
          </p:cNvSpPr>
          <p:nvPr/>
        </p:nvSpPr>
        <p:spPr bwMode="auto">
          <a:xfrm>
            <a:off x="1770064" y="2574593"/>
            <a:ext cx="580980" cy="45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037" tIns="94037" rIns="94037" bIns="94037" anchor="ctr">
            <a:spAutoFit/>
          </a:bodyPr>
          <a:lstStyle/>
          <a:p>
            <a:pPr defTabSz="469900" eaLnBrk="0" fontAlgn="base" hangingPunct="0">
              <a:spcBef>
                <a:spcPct val="0"/>
              </a:spcBef>
              <a:spcAft>
                <a:spcPct val="0"/>
              </a:spcAft>
            </a:pPr>
            <a:r>
              <a:rPr lang="en-US" sz="1700">
                <a:solidFill>
                  <a:srgbClr val="555555"/>
                </a:solidFill>
                <a:ea typeface="ＭＳ Ｐゴシック" pitchFamily="34" charset="-128"/>
                <a:cs typeface="Arial" pitchFamily="34" charset="0"/>
              </a:rPr>
              <a:t>Tick</a:t>
            </a:r>
          </a:p>
        </p:txBody>
      </p:sp>
      <p:sp>
        <p:nvSpPr>
          <p:cNvPr id="5" name="Rectangle 19"/>
          <p:cNvSpPr>
            <a:spLocks noChangeArrowheads="1"/>
          </p:cNvSpPr>
          <p:nvPr/>
        </p:nvSpPr>
        <p:spPr bwMode="auto">
          <a:xfrm>
            <a:off x="1770065" y="1812591"/>
            <a:ext cx="758977" cy="45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037" tIns="94037" rIns="94037" bIns="94037" anchor="ctr">
            <a:spAutoFit/>
          </a:bodyPr>
          <a:lstStyle/>
          <a:p>
            <a:pPr defTabSz="469900" eaLnBrk="0" fontAlgn="base" hangingPunct="0">
              <a:spcBef>
                <a:spcPct val="0"/>
              </a:spcBef>
              <a:spcAft>
                <a:spcPct val="0"/>
              </a:spcAft>
            </a:pPr>
            <a:r>
              <a:rPr lang="en-US" sz="1700">
                <a:solidFill>
                  <a:srgbClr val="555555"/>
                </a:solidFill>
                <a:ea typeface="ＭＳ Ｐゴシック" pitchFamily="34" charset="-128"/>
                <a:cs typeface="Arial" pitchFamily="34" charset="0"/>
              </a:rPr>
              <a:t>Cross</a:t>
            </a:r>
          </a:p>
        </p:txBody>
      </p:sp>
      <p:sp>
        <p:nvSpPr>
          <p:cNvPr id="6" name="Freeform 20"/>
          <p:cNvSpPr>
            <a:spLocks/>
          </p:cNvSpPr>
          <p:nvPr/>
        </p:nvSpPr>
        <p:spPr bwMode="auto">
          <a:xfrm>
            <a:off x="717550" y="1901828"/>
            <a:ext cx="309563" cy="365125"/>
          </a:xfrm>
          <a:custGeom>
            <a:avLst/>
            <a:gdLst>
              <a:gd name="T0" fmla="*/ 2147483647 w 324"/>
              <a:gd name="T1" fmla="*/ 2147483647 h 403"/>
              <a:gd name="T2" fmla="*/ 2147483647 w 324"/>
              <a:gd name="T3" fmla="*/ 2147483647 h 403"/>
              <a:gd name="T4" fmla="*/ 2147483647 w 324"/>
              <a:gd name="T5" fmla="*/ 2147483647 h 403"/>
              <a:gd name="T6" fmla="*/ 2147483647 w 324"/>
              <a:gd name="T7" fmla="*/ 2147483647 h 403"/>
              <a:gd name="T8" fmla="*/ 2147483647 w 324"/>
              <a:gd name="T9" fmla="*/ 2147483647 h 403"/>
              <a:gd name="T10" fmla="*/ 2147483647 w 324"/>
              <a:gd name="T11" fmla="*/ 2147483647 h 403"/>
              <a:gd name="T12" fmla="*/ 2147483647 w 324"/>
              <a:gd name="T13" fmla="*/ 2147483647 h 403"/>
              <a:gd name="T14" fmla="*/ 2147483647 w 324"/>
              <a:gd name="T15" fmla="*/ 2147483647 h 403"/>
              <a:gd name="T16" fmla="*/ 2147483647 w 324"/>
              <a:gd name="T17" fmla="*/ 2147483647 h 403"/>
              <a:gd name="T18" fmla="*/ 2147483647 w 324"/>
              <a:gd name="T19" fmla="*/ 2147483647 h 403"/>
              <a:gd name="T20" fmla="*/ 2147483647 w 324"/>
              <a:gd name="T21" fmla="*/ 2147483647 h 403"/>
              <a:gd name="T22" fmla="*/ 2147483647 w 324"/>
              <a:gd name="T23" fmla="*/ 2147483647 h 403"/>
              <a:gd name="T24" fmla="*/ 2147483647 w 324"/>
              <a:gd name="T25" fmla="*/ 2147483647 h 4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4"/>
              <a:gd name="T40" fmla="*/ 0 h 403"/>
              <a:gd name="T41" fmla="*/ 324 w 324"/>
              <a:gd name="T42" fmla="*/ 403 h 4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4" h="403">
                <a:moveTo>
                  <a:pt x="8" y="363"/>
                </a:moveTo>
                <a:cubicBezTo>
                  <a:pt x="8" y="363"/>
                  <a:pt x="49" y="278"/>
                  <a:pt x="127" y="208"/>
                </a:cubicBezTo>
                <a:cubicBezTo>
                  <a:pt x="87" y="122"/>
                  <a:pt x="84" y="64"/>
                  <a:pt x="84" y="33"/>
                </a:cubicBezTo>
                <a:cubicBezTo>
                  <a:pt x="84" y="2"/>
                  <a:pt x="113" y="0"/>
                  <a:pt x="128" y="19"/>
                </a:cubicBezTo>
                <a:cubicBezTo>
                  <a:pt x="128" y="19"/>
                  <a:pt x="141" y="89"/>
                  <a:pt x="175" y="145"/>
                </a:cubicBezTo>
                <a:cubicBezTo>
                  <a:pt x="250" y="52"/>
                  <a:pt x="290" y="27"/>
                  <a:pt x="290" y="27"/>
                </a:cubicBezTo>
                <a:cubicBezTo>
                  <a:pt x="320" y="35"/>
                  <a:pt x="324" y="63"/>
                  <a:pt x="324" y="63"/>
                </a:cubicBezTo>
                <a:cubicBezTo>
                  <a:pt x="311" y="95"/>
                  <a:pt x="259" y="124"/>
                  <a:pt x="212" y="216"/>
                </a:cubicBezTo>
                <a:cubicBezTo>
                  <a:pt x="203" y="266"/>
                  <a:pt x="263" y="330"/>
                  <a:pt x="268" y="361"/>
                </a:cubicBezTo>
                <a:cubicBezTo>
                  <a:pt x="256" y="377"/>
                  <a:pt x="260" y="377"/>
                  <a:pt x="240" y="389"/>
                </a:cubicBezTo>
                <a:cubicBezTo>
                  <a:pt x="240" y="389"/>
                  <a:pt x="188" y="340"/>
                  <a:pt x="154" y="280"/>
                </a:cubicBezTo>
                <a:cubicBezTo>
                  <a:pt x="113" y="315"/>
                  <a:pt x="102" y="339"/>
                  <a:pt x="38" y="403"/>
                </a:cubicBezTo>
                <a:cubicBezTo>
                  <a:pt x="38" y="403"/>
                  <a:pt x="0" y="401"/>
                  <a:pt x="8" y="363"/>
                </a:cubicBezTo>
                <a:close/>
              </a:path>
            </a:pathLst>
          </a:custGeom>
          <a:solidFill>
            <a:srgbClr val="8A3F35"/>
          </a:solidFill>
          <a:ln w="12700">
            <a:solidFill>
              <a:srgbClr val="8A4435"/>
            </a:solidFill>
            <a:round/>
            <a:headEnd/>
            <a:tailEnd/>
          </a:ln>
        </p:spPr>
        <p:txBody>
          <a:bodyPr wrap="none" lIns="94037" tIns="94037" rIns="94037" bIns="94037" anchor="ctr"/>
          <a:lstStyle/>
          <a:p>
            <a:pPr defTabSz="469900" fontAlgn="base">
              <a:spcBef>
                <a:spcPct val="0"/>
              </a:spcBef>
              <a:spcAft>
                <a:spcPct val="0"/>
              </a:spcAft>
            </a:pPr>
            <a:endParaRPr lang="en-US" sz="2400">
              <a:solidFill>
                <a:srgbClr val="555555"/>
              </a:solidFill>
              <a:ea typeface="ＭＳ Ｐゴシック" pitchFamily="34" charset="-128"/>
            </a:endParaRPr>
          </a:p>
        </p:txBody>
      </p:sp>
      <p:sp>
        <p:nvSpPr>
          <p:cNvPr id="7" name="Freeform 21"/>
          <p:cNvSpPr>
            <a:spLocks/>
          </p:cNvSpPr>
          <p:nvPr/>
        </p:nvSpPr>
        <p:spPr bwMode="auto">
          <a:xfrm>
            <a:off x="715965" y="2574925"/>
            <a:ext cx="301625" cy="311150"/>
          </a:xfrm>
          <a:custGeom>
            <a:avLst/>
            <a:gdLst>
              <a:gd name="T0" fmla="*/ 2147483647 w 352"/>
              <a:gd name="T1" fmla="*/ 2147483647 h 380"/>
              <a:gd name="T2" fmla="*/ 2147483647 w 352"/>
              <a:gd name="T3" fmla="*/ 2147483647 h 380"/>
              <a:gd name="T4" fmla="*/ 2147483647 w 352"/>
              <a:gd name="T5" fmla="*/ 2147483647 h 380"/>
              <a:gd name="T6" fmla="*/ 2147483647 w 352"/>
              <a:gd name="T7" fmla="*/ 2147483647 h 380"/>
              <a:gd name="T8" fmla="*/ 2147483647 w 352"/>
              <a:gd name="T9" fmla="*/ 2147483647 h 380"/>
              <a:gd name="T10" fmla="*/ 2147483647 w 352"/>
              <a:gd name="T11" fmla="*/ 2147483647 h 380"/>
              <a:gd name="T12" fmla="*/ 2147483647 w 352"/>
              <a:gd name="T13" fmla="*/ 2147483647 h 380"/>
              <a:gd name="T14" fmla="*/ 2147483647 w 352"/>
              <a:gd name="T15" fmla="*/ 2147483647 h 380"/>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80"/>
              <a:gd name="T26" fmla="*/ 352 w 352"/>
              <a:gd name="T27" fmla="*/ 380 h 3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829155"/>
          </a:solidFill>
          <a:ln w="38100" cmpd="sng">
            <a:solidFill>
              <a:srgbClr val="829155"/>
            </a:solidFill>
            <a:round/>
            <a:headEnd/>
            <a:tailEnd/>
          </a:ln>
        </p:spPr>
        <p:txBody>
          <a:bodyPr lIns="94037" tIns="94037" rIns="94037" bIns="94037" anchor="ctr"/>
          <a:lstStyle/>
          <a:p>
            <a:pPr defTabSz="469900" fontAlgn="base">
              <a:spcBef>
                <a:spcPct val="0"/>
              </a:spcBef>
              <a:spcAft>
                <a:spcPct val="0"/>
              </a:spcAft>
            </a:pPr>
            <a:endParaRPr lang="en-US" sz="2400">
              <a:solidFill>
                <a:srgbClr val="555555"/>
              </a:solidFill>
              <a:ea typeface="ＭＳ Ｐゴシック" pitchFamily="34" charset="-128"/>
            </a:endParaRPr>
          </a:p>
        </p:txBody>
      </p:sp>
      <p:sp>
        <p:nvSpPr>
          <p:cNvPr id="8" name="Freeform 22"/>
          <p:cNvSpPr>
            <a:spLocks/>
          </p:cNvSpPr>
          <p:nvPr/>
        </p:nvSpPr>
        <p:spPr bwMode="auto">
          <a:xfrm>
            <a:off x="696913" y="4164013"/>
            <a:ext cx="333375" cy="323850"/>
          </a:xfrm>
          <a:custGeom>
            <a:avLst/>
            <a:gdLst>
              <a:gd name="T0" fmla="*/ 0 w 379"/>
              <a:gd name="T1" fmla="*/ 2147483647 h 387"/>
              <a:gd name="T2" fmla="*/ 2147483647 w 379"/>
              <a:gd name="T3" fmla="*/ 2147483647 h 387"/>
              <a:gd name="T4" fmla="*/ 2147483647 w 379"/>
              <a:gd name="T5" fmla="*/ 0 h 387"/>
              <a:gd name="T6" fmla="*/ 2147483647 w 379"/>
              <a:gd name="T7" fmla="*/ 0 h 387"/>
              <a:gd name="T8" fmla="*/ 2147483647 w 379"/>
              <a:gd name="T9" fmla="*/ 2147483647 h 387"/>
              <a:gd name="T10" fmla="*/ 2147483647 w 379"/>
              <a:gd name="T11" fmla="*/ 2147483647 h 387"/>
              <a:gd name="T12" fmla="*/ 2147483647 w 379"/>
              <a:gd name="T13" fmla="*/ 2147483647 h 387"/>
              <a:gd name="T14" fmla="*/ 2147483647 w 379"/>
              <a:gd name="T15" fmla="*/ 2147483647 h 387"/>
              <a:gd name="T16" fmla="*/ 2147483647 w 379"/>
              <a:gd name="T17" fmla="*/ 2147483647 h 387"/>
              <a:gd name="T18" fmla="*/ 2147483647 w 379"/>
              <a:gd name="T19" fmla="*/ 2147483647 h 387"/>
              <a:gd name="T20" fmla="*/ 2147483647 w 379"/>
              <a:gd name="T21" fmla="*/ 2147483647 h 387"/>
              <a:gd name="T22" fmla="*/ 0 w 379"/>
              <a:gd name="T23" fmla="*/ 2147483647 h 387"/>
              <a:gd name="T24" fmla="*/ 0 w 379"/>
              <a:gd name="T25" fmla="*/ 2147483647 h 3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9"/>
              <a:gd name="T40" fmla="*/ 0 h 387"/>
              <a:gd name="T41" fmla="*/ 379 w 379"/>
              <a:gd name="T42" fmla="*/ 387 h 3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9" h="387">
                <a:moveTo>
                  <a:pt x="0" y="144"/>
                </a:moveTo>
                <a:lnTo>
                  <a:pt x="145" y="144"/>
                </a:lnTo>
                <a:lnTo>
                  <a:pt x="145" y="0"/>
                </a:lnTo>
                <a:lnTo>
                  <a:pt x="238" y="0"/>
                </a:lnTo>
                <a:lnTo>
                  <a:pt x="238" y="144"/>
                </a:lnTo>
                <a:lnTo>
                  <a:pt x="379" y="144"/>
                </a:lnTo>
                <a:lnTo>
                  <a:pt x="379" y="245"/>
                </a:lnTo>
                <a:lnTo>
                  <a:pt x="237" y="245"/>
                </a:lnTo>
                <a:lnTo>
                  <a:pt x="237" y="387"/>
                </a:lnTo>
                <a:lnTo>
                  <a:pt x="141" y="387"/>
                </a:lnTo>
                <a:lnTo>
                  <a:pt x="141" y="243"/>
                </a:lnTo>
                <a:lnTo>
                  <a:pt x="0" y="243"/>
                </a:lnTo>
                <a:lnTo>
                  <a:pt x="0" y="144"/>
                </a:lnTo>
                <a:close/>
              </a:path>
            </a:pathLst>
          </a:custGeom>
          <a:solidFill>
            <a:srgbClr val="829155"/>
          </a:solidFill>
          <a:ln w="9525">
            <a:solidFill>
              <a:srgbClr val="829155"/>
            </a:solidFill>
            <a:round/>
            <a:headEnd/>
            <a:tailEnd/>
          </a:ln>
        </p:spPr>
        <p:txBody>
          <a:bodyPr lIns="94037" tIns="94037" rIns="94037" bIns="94037" anchor="ctr"/>
          <a:lstStyle/>
          <a:p>
            <a:pPr defTabSz="469900" fontAlgn="base">
              <a:spcBef>
                <a:spcPct val="0"/>
              </a:spcBef>
              <a:spcAft>
                <a:spcPct val="0"/>
              </a:spcAft>
            </a:pPr>
            <a:endParaRPr lang="en-US" sz="2400">
              <a:solidFill>
                <a:srgbClr val="555555"/>
              </a:solidFill>
              <a:ea typeface="ＭＳ Ｐゴシック" pitchFamily="34" charset="-128"/>
            </a:endParaRPr>
          </a:p>
        </p:txBody>
      </p:sp>
      <p:sp>
        <p:nvSpPr>
          <p:cNvPr id="9" name="Freeform 23"/>
          <p:cNvSpPr>
            <a:spLocks/>
          </p:cNvSpPr>
          <p:nvPr/>
        </p:nvSpPr>
        <p:spPr bwMode="auto">
          <a:xfrm>
            <a:off x="681038" y="3548063"/>
            <a:ext cx="361950" cy="93662"/>
          </a:xfrm>
          <a:custGeom>
            <a:avLst/>
            <a:gdLst>
              <a:gd name="T0" fmla="*/ 0 w 384"/>
              <a:gd name="T1" fmla="*/ 0 h 103"/>
              <a:gd name="T2" fmla="*/ 2147483647 w 384"/>
              <a:gd name="T3" fmla="*/ 0 h 103"/>
              <a:gd name="T4" fmla="*/ 2147483647 w 384"/>
              <a:gd name="T5" fmla="*/ 2147483647 h 103"/>
              <a:gd name="T6" fmla="*/ 0 w 384"/>
              <a:gd name="T7" fmla="*/ 2147483647 h 103"/>
              <a:gd name="T8" fmla="*/ 0 w 384"/>
              <a:gd name="T9" fmla="*/ 0 h 103"/>
              <a:gd name="T10" fmla="*/ 0 60000 65536"/>
              <a:gd name="T11" fmla="*/ 0 60000 65536"/>
              <a:gd name="T12" fmla="*/ 0 60000 65536"/>
              <a:gd name="T13" fmla="*/ 0 60000 65536"/>
              <a:gd name="T14" fmla="*/ 0 60000 65536"/>
              <a:gd name="T15" fmla="*/ 0 w 384"/>
              <a:gd name="T16" fmla="*/ 0 h 103"/>
              <a:gd name="T17" fmla="*/ 384 w 384"/>
              <a:gd name="T18" fmla="*/ 103 h 103"/>
            </a:gdLst>
            <a:ahLst/>
            <a:cxnLst>
              <a:cxn ang="T10">
                <a:pos x="T0" y="T1"/>
              </a:cxn>
              <a:cxn ang="T11">
                <a:pos x="T2" y="T3"/>
              </a:cxn>
              <a:cxn ang="T12">
                <a:pos x="T4" y="T5"/>
              </a:cxn>
              <a:cxn ang="T13">
                <a:pos x="T6" y="T7"/>
              </a:cxn>
              <a:cxn ang="T14">
                <a:pos x="T8" y="T9"/>
              </a:cxn>
            </a:cxnLst>
            <a:rect l="T15" t="T16" r="T17" b="T18"/>
            <a:pathLst>
              <a:path w="384" h="103">
                <a:moveTo>
                  <a:pt x="0" y="0"/>
                </a:moveTo>
                <a:lnTo>
                  <a:pt x="384" y="0"/>
                </a:lnTo>
                <a:lnTo>
                  <a:pt x="384" y="103"/>
                </a:lnTo>
                <a:lnTo>
                  <a:pt x="0" y="102"/>
                </a:lnTo>
                <a:lnTo>
                  <a:pt x="0" y="0"/>
                </a:lnTo>
                <a:close/>
              </a:path>
            </a:pathLst>
          </a:custGeom>
          <a:solidFill>
            <a:srgbClr val="8A3F35"/>
          </a:solidFill>
          <a:ln w="9525">
            <a:solidFill>
              <a:srgbClr val="8A3F35"/>
            </a:solidFill>
            <a:round/>
            <a:headEnd/>
            <a:tailEnd type="none" w="lg" len="lg"/>
          </a:ln>
        </p:spPr>
        <p:txBody>
          <a:bodyPr lIns="94037" tIns="94037" rIns="94037" bIns="94037" anchor="ctr"/>
          <a:lstStyle/>
          <a:p>
            <a:pPr defTabSz="469900" fontAlgn="base">
              <a:spcBef>
                <a:spcPct val="0"/>
              </a:spcBef>
              <a:spcAft>
                <a:spcPct val="0"/>
              </a:spcAft>
            </a:pPr>
            <a:endParaRPr lang="en-US" sz="2400">
              <a:solidFill>
                <a:srgbClr val="555555"/>
              </a:solidFill>
              <a:ea typeface="ＭＳ Ｐゴシック" pitchFamily="34" charset="-128"/>
            </a:endParaRPr>
          </a:p>
        </p:txBody>
      </p:sp>
      <p:sp>
        <p:nvSpPr>
          <p:cNvPr id="10" name="Rectangle 8"/>
          <p:cNvSpPr>
            <a:spLocks noChangeArrowheads="1"/>
          </p:cNvSpPr>
          <p:nvPr/>
        </p:nvSpPr>
        <p:spPr bwMode="auto">
          <a:xfrm>
            <a:off x="4076701" y="1453818"/>
            <a:ext cx="1393766" cy="45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037" tIns="94037" rIns="94037" bIns="94037" anchor="ctr">
            <a:spAutoFit/>
          </a:bodyPr>
          <a:lstStyle/>
          <a:p>
            <a:pPr defTabSz="469900" eaLnBrk="0" fontAlgn="base" hangingPunct="0">
              <a:spcBef>
                <a:spcPct val="0"/>
              </a:spcBef>
              <a:spcAft>
                <a:spcPct val="0"/>
              </a:spcAft>
            </a:pPr>
            <a:r>
              <a:rPr lang="en-US" sz="1700">
                <a:solidFill>
                  <a:srgbClr val="555555"/>
                </a:solidFill>
                <a:ea typeface="ＭＳ Ｐゴシック" pitchFamily="34" charset="-128"/>
                <a:cs typeface="Arial" pitchFamily="34" charset="0"/>
              </a:rPr>
              <a:t>Bulleted text</a:t>
            </a:r>
          </a:p>
        </p:txBody>
      </p:sp>
      <p:sp>
        <p:nvSpPr>
          <p:cNvPr id="11" name="Freeform 29"/>
          <p:cNvSpPr>
            <a:spLocks/>
          </p:cNvSpPr>
          <p:nvPr/>
        </p:nvSpPr>
        <p:spPr bwMode="auto">
          <a:xfrm>
            <a:off x="6824666" y="1522413"/>
            <a:ext cx="2384425" cy="646112"/>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chemeClr val="tx2"/>
          </a:solidFill>
          <a:ln w="12700">
            <a:solidFill>
              <a:schemeClr val="tx2"/>
            </a:solidFill>
            <a:round/>
            <a:headEnd/>
            <a:tailEnd/>
          </a:ln>
        </p:spPr>
        <p:txBody>
          <a:bodyPr lIns="94037" tIns="94037" rIns="94037" bIns="94037" anchor="ctr"/>
          <a:lstStyle/>
          <a:p>
            <a:pPr algn="ctr" defTabSz="469900" fontAlgn="base">
              <a:spcBef>
                <a:spcPct val="0"/>
              </a:spcBef>
              <a:spcAft>
                <a:spcPct val="0"/>
              </a:spcAft>
            </a:pPr>
            <a:r>
              <a:rPr lang="en-US">
                <a:solidFill>
                  <a:srgbClr val="555555"/>
                </a:solidFill>
                <a:ea typeface="ＭＳ Ｐゴシック" pitchFamily="34" charset="-128"/>
                <a:cs typeface="Arial" pitchFamily="34" charset="0"/>
              </a:rPr>
              <a:t>Text</a:t>
            </a:r>
          </a:p>
        </p:txBody>
      </p:sp>
      <p:sp>
        <p:nvSpPr>
          <p:cNvPr id="12" name="Freeform 30"/>
          <p:cNvSpPr>
            <a:spLocks/>
          </p:cNvSpPr>
          <p:nvPr/>
        </p:nvSpPr>
        <p:spPr bwMode="auto">
          <a:xfrm>
            <a:off x="6824666" y="2624138"/>
            <a:ext cx="2384425" cy="646112"/>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chemeClr val="tx1"/>
          </a:solidFill>
          <a:ln w="9525">
            <a:solidFill>
              <a:schemeClr val="tx1"/>
            </a:solidFill>
            <a:round/>
            <a:headEnd/>
            <a:tailEnd/>
          </a:ln>
        </p:spPr>
        <p:txBody>
          <a:bodyPr lIns="94037" tIns="94037" rIns="94037" bIns="94037" anchor="ctr"/>
          <a:lstStyle/>
          <a:p>
            <a:pPr algn="ctr" defTabSz="469900" fontAlgn="base">
              <a:spcBef>
                <a:spcPct val="0"/>
              </a:spcBef>
              <a:spcAft>
                <a:spcPct val="0"/>
              </a:spcAft>
            </a:pPr>
            <a:r>
              <a:rPr lang="en-US">
                <a:solidFill>
                  <a:srgbClr val="555555"/>
                </a:solidFill>
                <a:ea typeface="ＭＳ Ｐゴシック" pitchFamily="34" charset="-128"/>
                <a:cs typeface="Arial" pitchFamily="34" charset="0"/>
              </a:rPr>
              <a:t>Text</a:t>
            </a:r>
          </a:p>
        </p:txBody>
      </p:sp>
      <p:sp>
        <p:nvSpPr>
          <p:cNvPr id="13" name="Freeform 30"/>
          <p:cNvSpPr>
            <a:spLocks/>
          </p:cNvSpPr>
          <p:nvPr/>
        </p:nvSpPr>
        <p:spPr bwMode="auto">
          <a:xfrm>
            <a:off x="6824666" y="3727454"/>
            <a:ext cx="2384425" cy="646113"/>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chemeClr val="accent4"/>
          </a:solidFill>
          <a:ln w="9525">
            <a:solidFill>
              <a:schemeClr val="accent4"/>
            </a:solidFill>
            <a:round/>
            <a:headEnd/>
            <a:tailEnd/>
          </a:ln>
        </p:spPr>
        <p:txBody>
          <a:bodyPr lIns="94037" tIns="94037" rIns="94037" bIns="94037" anchor="ctr"/>
          <a:lstStyle/>
          <a:p>
            <a:pPr algn="ctr">
              <a:spcBef>
                <a:spcPct val="0"/>
              </a:spcBef>
              <a:defRPr/>
            </a:pPr>
            <a:r>
              <a:rPr lang="en-US" dirty="0">
                <a:solidFill>
                  <a:srgbClr val="555555"/>
                </a:solidFill>
                <a:ea typeface="Arial" charset="0"/>
                <a:cs typeface="Arial" charset="0"/>
              </a:rPr>
              <a:t>Text</a:t>
            </a:r>
          </a:p>
        </p:txBody>
      </p:sp>
      <p:sp>
        <p:nvSpPr>
          <p:cNvPr id="14" name="Line 2"/>
          <p:cNvSpPr>
            <a:spLocks noChangeShapeType="1"/>
          </p:cNvSpPr>
          <p:nvPr/>
        </p:nvSpPr>
        <p:spPr bwMode="auto">
          <a:xfrm>
            <a:off x="631827" y="5232400"/>
            <a:ext cx="1330325" cy="0"/>
          </a:xfrm>
          <a:prstGeom prst="line">
            <a:avLst/>
          </a:prstGeom>
          <a:noFill/>
          <a:ln w="19050">
            <a:solidFill>
              <a:schemeClr val="bg2"/>
            </a:solidFill>
            <a:round/>
            <a:headEnd/>
            <a:tailEnd type="triangle" w="med" len="med"/>
          </a:ln>
          <a:extLst>
            <a:ext uri="{909E8E84-426E-40DD-AFC4-6F175D3DCCD1}">
              <a14:hiddenFill xmlns:a14="http://schemas.microsoft.com/office/drawing/2010/main">
                <a:noFill/>
              </a14:hiddenFill>
            </a:ext>
          </a:extLst>
        </p:spPr>
        <p:txBody>
          <a:bodyPr wrap="none" lIns="94037" tIns="47019" rIns="94037" bIns="47019" anchor="ctr"/>
          <a:lstStyle/>
          <a:p>
            <a:pPr defTabSz="469900" fontAlgn="base">
              <a:spcBef>
                <a:spcPct val="0"/>
              </a:spcBef>
              <a:spcAft>
                <a:spcPct val="0"/>
              </a:spcAft>
            </a:pPr>
            <a:endParaRPr lang="en-US" sz="2400">
              <a:solidFill>
                <a:srgbClr val="555555"/>
              </a:solidFill>
              <a:ea typeface="ＭＳ Ｐゴシック" pitchFamily="34" charset="-128"/>
            </a:endParaRPr>
          </a:p>
        </p:txBody>
      </p:sp>
      <p:sp>
        <p:nvSpPr>
          <p:cNvPr id="15" name="Line 3"/>
          <p:cNvSpPr>
            <a:spLocks noChangeShapeType="1"/>
          </p:cNvSpPr>
          <p:nvPr/>
        </p:nvSpPr>
        <p:spPr bwMode="auto">
          <a:xfrm>
            <a:off x="631827" y="5608638"/>
            <a:ext cx="1330325" cy="0"/>
          </a:xfrm>
          <a:prstGeom prst="line">
            <a:avLst/>
          </a:prstGeom>
          <a:noFill/>
          <a:ln w="19050">
            <a:solidFill>
              <a:schemeClr val="bg2"/>
            </a:solidFill>
            <a:round/>
            <a:headEnd/>
            <a:tailEnd type="triangle" w="med" len="med"/>
          </a:ln>
          <a:extLst>
            <a:ext uri="{909E8E84-426E-40DD-AFC4-6F175D3DCCD1}">
              <a14:hiddenFill xmlns:a14="http://schemas.microsoft.com/office/drawing/2010/main">
                <a:noFill/>
              </a14:hiddenFill>
            </a:ext>
          </a:extLst>
        </p:spPr>
        <p:txBody>
          <a:bodyPr wrap="none" lIns="94037" tIns="47019" rIns="94037" bIns="47019" anchor="ctr"/>
          <a:lstStyle/>
          <a:p>
            <a:pPr defTabSz="469900" fontAlgn="base">
              <a:spcBef>
                <a:spcPct val="0"/>
              </a:spcBef>
              <a:spcAft>
                <a:spcPct val="0"/>
              </a:spcAft>
            </a:pPr>
            <a:endParaRPr lang="en-US" sz="2400">
              <a:solidFill>
                <a:srgbClr val="555555"/>
              </a:solidFill>
              <a:ea typeface="ＭＳ Ｐゴシック" pitchFamily="34" charset="-128"/>
            </a:endParaRPr>
          </a:p>
        </p:txBody>
      </p:sp>
      <p:sp>
        <p:nvSpPr>
          <p:cNvPr id="16" name="Line 4"/>
          <p:cNvSpPr>
            <a:spLocks noChangeShapeType="1"/>
          </p:cNvSpPr>
          <p:nvPr/>
        </p:nvSpPr>
        <p:spPr bwMode="auto">
          <a:xfrm flipH="1">
            <a:off x="631827" y="5419725"/>
            <a:ext cx="1330325" cy="0"/>
          </a:xfrm>
          <a:prstGeom prst="line">
            <a:avLst/>
          </a:prstGeom>
          <a:noFill/>
          <a:ln w="19050">
            <a:solidFill>
              <a:schemeClr val="bg2"/>
            </a:solidFill>
            <a:round/>
            <a:headEnd/>
            <a:tailEnd type="triangle" w="med" len="med"/>
          </a:ln>
          <a:extLst>
            <a:ext uri="{909E8E84-426E-40DD-AFC4-6F175D3DCCD1}">
              <a14:hiddenFill xmlns:a14="http://schemas.microsoft.com/office/drawing/2010/main">
                <a:noFill/>
              </a14:hiddenFill>
            </a:ext>
          </a:extLst>
        </p:spPr>
        <p:txBody>
          <a:bodyPr wrap="none" lIns="94037" tIns="47019" rIns="94037" bIns="47019" anchor="ctr"/>
          <a:lstStyle/>
          <a:p>
            <a:pPr defTabSz="469900" fontAlgn="base">
              <a:spcBef>
                <a:spcPct val="0"/>
              </a:spcBef>
              <a:spcAft>
                <a:spcPct val="0"/>
              </a:spcAft>
            </a:pPr>
            <a:endParaRPr lang="en-US" sz="2400">
              <a:solidFill>
                <a:srgbClr val="555555"/>
              </a:solidFill>
              <a:ea typeface="ＭＳ Ｐゴシック" pitchFamily="34" charset="-128"/>
            </a:endParaRPr>
          </a:p>
        </p:txBody>
      </p:sp>
      <p:sp>
        <p:nvSpPr>
          <p:cNvPr id="17" name="AutoShape 2"/>
          <p:cNvSpPr>
            <a:spLocks noChangeArrowheads="1"/>
          </p:cNvSpPr>
          <p:nvPr/>
        </p:nvSpPr>
        <p:spPr bwMode="gray">
          <a:xfrm>
            <a:off x="2438402" y="5173663"/>
            <a:ext cx="620713" cy="457200"/>
          </a:xfrm>
          <a:prstGeom prst="rightArrow">
            <a:avLst>
              <a:gd name="adj1" fmla="val 50000"/>
              <a:gd name="adj2" fmla="val 32326"/>
            </a:avLst>
          </a:prstGeom>
          <a:solidFill>
            <a:schemeClr val="bg2"/>
          </a:solidFill>
          <a:ln w="9525">
            <a:solidFill>
              <a:schemeClr val="bg2"/>
            </a:solidFill>
            <a:miter lim="800000"/>
            <a:headEnd/>
            <a:tailEnd/>
          </a:ln>
        </p:spPr>
        <p:txBody>
          <a:bodyPr wrap="none" lIns="94037" tIns="47019" rIns="94037" bIns="47019" anchor="ctr"/>
          <a:lstStyle/>
          <a:p>
            <a:pPr algn="ctr" defTabSz="469900" fontAlgn="base">
              <a:spcBef>
                <a:spcPct val="0"/>
              </a:spcBef>
              <a:spcAft>
                <a:spcPct val="0"/>
              </a:spcAft>
            </a:pPr>
            <a:endParaRPr lang="en-AU" b="1">
              <a:solidFill>
                <a:srgbClr val="555555"/>
              </a:solidFill>
              <a:ea typeface="ＭＳ Ｐゴシック" pitchFamily="34" charset="-128"/>
              <a:cs typeface="Arial" pitchFamily="34" charset="0"/>
            </a:endParaRPr>
          </a:p>
        </p:txBody>
      </p:sp>
      <p:sp>
        <p:nvSpPr>
          <p:cNvPr id="18" name="Oval 2"/>
          <p:cNvSpPr>
            <a:spLocks noChangeArrowheads="1"/>
          </p:cNvSpPr>
          <p:nvPr/>
        </p:nvSpPr>
        <p:spPr bwMode="auto">
          <a:xfrm>
            <a:off x="4629152" y="2222504"/>
            <a:ext cx="309563" cy="295275"/>
          </a:xfrm>
          <a:prstGeom prst="ellipse">
            <a:avLst/>
          </a:prstGeom>
          <a:solidFill>
            <a:schemeClr val="bg2"/>
          </a:solidFill>
          <a:ln w="19050">
            <a:solidFill>
              <a:schemeClr val="bg2"/>
            </a:solidFill>
            <a:round/>
            <a:headEnd/>
            <a:tailEnd/>
          </a:ln>
        </p:spPr>
        <p:txBody>
          <a:bodyPr wrap="none" lIns="94037" tIns="47019" rIns="94037" bIns="47019" anchor="ctr"/>
          <a:lstStyle/>
          <a:p>
            <a:pPr algn="ctr" defTabSz="469900" fontAlgn="base">
              <a:spcBef>
                <a:spcPct val="0"/>
              </a:spcBef>
              <a:spcAft>
                <a:spcPct val="0"/>
              </a:spcAft>
            </a:pPr>
            <a:r>
              <a:rPr lang="en-US" sz="1500" b="1">
                <a:solidFill>
                  <a:prstClr val="white"/>
                </a:solidFill>
                <a:ea typeface="ＭＳ Ｐゴシック" pitchFamily="34" charset="-128"/>
                <a:cs typeface="Arial" pitchFamily="34" charset="0"/>
              </a:rPr>
              <a:t>1</a:t>
            </a:r>
          </a:p>
        </p:txBody>
      </p:sp>
      <p:sp>
        <p:nvSpPr>
          <p:cNvPr id="19" name="Oval 3"/>
          <p:cNvSpPr>
            <a:spLocks noChangeArrowheads="1"/>
          </p:cNvSpPr>
          <p:nvPr/>
        </p:nvSpPr>
        <p:spPr bwMode="auto">
          <a:xfrm>
            <a:off x="4629152" y="2586042"/>
            <a:ext cx="309563" cy="295275"/>
          </a:xfrm>
          <a:prstGeom prst="ellipse">
            <a:avLst/>
          </a:prstGeom>
          <a:solidFill>
            <a:srgbClr val="BEBEBE"/>
          </a:solidFill>
          <a:ln w="19050">
            <a:solidFill>
              <a:schemeClr val="bg2"/>
            </a:solidFill>
            <a:round/>
            <a:headEnd/>
            <a:tailEnd/>
          </a:ln>
        </p:spPr>
        <p:txBody>
          <a:bodyPr wrap="none" lIns="94037" tIns="47019" rIns="94037" bIns="47019" anchor="ctr"/>
          <a:lstStyle/>
          <a:p>
            <a:pPr algn="ctr" defTabSz="469900" fontAlgn="base">
              <a:spcBef>
                <a:spcPct val="0"/>
              </a:spcBef>
              <a:spcAft>
                <a:spcPct val="0"/>
              </a:spcAft>
            </a:pPr>
            <a:r>
              <a:rPr lang="en-US" sz="1500" b="1">
                <a:solidFill>
                  <a:prstClr val="white"/>
                </a:solidFill>
                <a:ea typeface="ＭＳ Ｐゴシック" pitchFamily="34" charset="-128"/>
                <a:cs typeface="Arial" pitchFamily="34" charset="0"/>
              </a:rPr>
              <a:t>2</a:t>
            </a:r>
          </a:p>
        </p:txBody>
      </p:sp>
      <p:sp>
        <p:nvSpPr>
          <p:cNvPr id="20" name="Oval 4"/>
          <p:cNvSpPr>
            <a:spLocks noChangeArrowheads="1"/>
          </p:cNvSpPr>
          <p:nvPr/>
        </p:nvSpPr>
        <p:spPr bwMode="auto">
          <a:xfrm>
            <a:off x="4629152" y="2949579"/>
            <a:ext cx="309563" cy="295275"/>
          </a:xfrm>
          <a:prstGeom prst="ellipse">
            <a:avLst/>
          </a:prstGeom>
          <a:solidFill>
            <a:srgbClr val="BEBEBE"/>
          </a:solidFill>
          <a:ln w="19050">
            <a:solidFill>
              <a:schemeClr val="bg2"/>
            </a:solidFill>
            <a:round/>
            <a:headEnd/>
            <a:tailEnd/>
          </a:ln>
        </p:spPr>
        <p:txBody>
          <a:bodyPr wrap="none" lIns="94037" tIns="47019" rIns="94037" bIns="47019" anchor="ctr"/>
          <a:lstStyle/>
          <a:p>
            <a:pPr algn="ctr" defTabSz="469900" fontAlgn="base">
              <a:spcBef>
                <a:spcPct val="0"/>
              </a:spcBef>
              <a:spcAft>
                <a:spcPct val="0"/>
              </a:spcAft>
            </a:pPr>
            <a:r>
              <a:rPr lang="en-US" sz="1500" b="1">
                <a:solidFill>
                  <a:prstClr val="white"/>
                </a:solidFill>
                <a:ea typeface="ＭＳ Ｐゴシック" pitchFamily="34" charset="-128"/>
                <a:cs typeface="Arial" pitchFamily="34" charset="0"/>
              </a:rPr>
              <a:t>3</a:t>
            </a:r>
          </a:p>
        </p:txBody>
      </p:sp>
      <p:sp>
        <p:nvSpPr>
          <p:cNvPr id="21" name="Oval 5"/>
          <p:cNvSpPr>
            <a:spLocks noChangeArrowheads="1"/>
          </p:cNvSpPr>
          <p:nvPr/>
        </p:nvSpPr>
        <p:spPr bwMode="auto">
          <a:xfrm>
            <a:off x="4629152" y="3327404"/>
            <a:ext cx="309563" cy="295275"/>
          </a:xfrm>
          <a:prstGeom prst="ellipse">
            <a:avLst/>
          </a:prstGeom>
          <a:solidFill>
            <a:srgbClr val="BEBEBE"/>
          </a:solidFill>
          <a:ln w="19050">
            <a:solidFill>
              <a:schemeClr val="bg2"/>
            </a:solidFill>
            <a:round/>
            <a:headEnd/>
            <a:tailEnd/>
          </a:ln>
        </p:spPr>
        <p:txBody>
          <a:bodyPr wrap="none" lIns="94037" tIns="47019" rIns="94037" bIns="47019" anchor="ctr"/>
          <a:lstStyle/>
          <a:p>
            <a:pPr algn="ctr" defTabSz="469900" fontAlgn="base">
              <a:spcBef>
                <a:spcPct val="0"/>
              </a:spcBef>
              <a:spcAft>
                <a:spcPct val="0"/>
              </a:spcAft>
            </a:pPr>
            <a:r>
              <a:rPr lang="en-US" sz="1500" b="1">
                <a:solidFill>
                  <a:prstClr val="white"/>
                </a:solidFill>
                <a:ea typeface="ＭＳ Ｐゴシック" pitchFamily="34" charset="-128"/>
                <a:cs typeface="Arial" pitchFamily="34" charset="0"/>
              </a:rPr>
              <a:t>4</a:t>
            </a:r>
          </a:p>
        </p:txBody>
      </p:sp>
      <p:sp>
        <p:nvSpPr>
          <p:cNvPr id="22" name="Oval 6"/>
          <p:cNvSpPr>
            <a:spLocks noChangeArrowheads="1"/>
          </p:cNvSpPr>
          <p:nvPr/>
        </p:nvSpPr>
        <p:spPr bwMode="auto">
          <a:xfrm>
            <a:off x="4629152" y="3690941"/>
            <a:ext cx="309563" cy="295275"/>
          </a:xfrm>
          <a:prstGeom prst="ellipse">
            <a:avLst/>
          </a:prstGeom>
          <a:solidFill>
            <a:srgbClr val="BEBEBE"/>
          </a:solidFill>
          <a:ln w="19050">
            <a:solidFill>
              <a:schemeClr val="bg2"/>
            </a:solidFill>
            <a:round/>
            <a:headEnd/>
            <a:tailEnd/>
          </a:ln>
        </p:spPr>
        <p:txBody>
          <a:bodyPr wrap="none" lIns="94037" tIns="47019" rIns="94037" bIns="47019" anchor="ctr"/>
          <a:lstStyle/>
          <a:p>
            <a:pPr algn="ctr" defTabSz="469900" fontAlgn="base">
              <a:spcBef>
                <a:spcPct val="0"/>
              </a:spcBef>
              <a:spcAft>
                <a:spcPct val="0"/>
              </a:spcAft>
            </a:pPr>
            <a:r>
              <a:rPr lang="en-US" sz="1500" b="1">
                <a:solidFill>
                  <a:prstClr val="white"/>
                </a:solidFill>
                <a:ea typeface="ＭＳ Ｐゴシック" pitchFamily="34" charset="-128"/>
                <a:cs typeface="Arial" pitchFamily="34" charset="0"/>
              </a:rPr>
              <a:t>5</a:t>
            </a:r>
          </a:p>
        </p:txBody>
      </p:sp>
      <p:sp>
        <p:nvSpPr>
          <p:cNvPr id="23" name="Oval 7"/>
          <p:cNvSpPr>
            <a:spLocks noChangeArrowheads="1"/>
          </p:cNvSpPr>
          <p:nvPr/>
        </p:nvSpPr>
        <p:spPr bwMode="auto">
          <a:xfrm>
            <a:off x="4629152" y="4054479"/>
            <a:ext cx="309563" cy="295275"/>
          </a:xfrm>
          <a:prstGeom prst="ellipse">
            <a:avLst/>
          </a:prstGeom>
          <a:solidFill>
            <a:srgbClr val="BEBEBE"/>
          </a:solidFill>
          <a:ln w="19050">
            <a:solidFill>
              <a:schemeClr val="bg2"/>
            </a:solidFill>
            <a:round/>
            <a:headEnd/>
            <a:tailEnd/>
          </a:ln>
        </p:spPr>
        <p:txBody>
          <a:bodyPr wrap="none" lIns="94037" tIns="47019" rIns="94037" bIns="47019" anchor="ctr"/>
          <a:lstStyle/>
          <a:p>
            <a:pPr algn="ctr" defTabSz="469900" fontAlgn="base">
              <a:spcBef>
                <a:spcPct val="0"/>
              </a:spcBef>
              <a:spcAft>
                <a:spcPct val="0"/>
              </a:spcAft>
            </a:pPr>
            <a:r>
              <a:rPr lang="en-US" sz="1500" b="1">
                <a:solidFill>
                  <a:prstClr val="white"/>
                </a:solidFill>
                <a:ea typeface="ＭＳ Ｐゴシック" pitchFamily="34" charset="-128"/>
                <a:cs typeface="Arial" pitchFamily="34" charset="0"/>
              </a:rPr>
              <a:t>6</a:t>
            </a:r>
          </a:p>
        </p:txBody>
      </p:sp>
      <p:sp>
        <p:nvSpPr>
          <p:cNvPr id="24" name="Oval 8"/>
          <p:cNvSpPr>
            <a:spLocks noChangeArrowheads="1"/>
          </p:cNvSpPr>
          <p:nvPr/>
        </p:nvSpPr>
        <p:spPr bwMode="auto">
          <a:xfrm>
            <a:off x="4629152" y="4418017"/>
            <a:ext cx="309563" cy="295275"/>
          </a:xfrm>
          <a:prstGeom prst="ellipse">
            <a:avLst/>
          </a:prstGeom>
          <a:solidFill>
            <a:srgbClr val="BEBEBE"/>
          </a:solidFill>
          <a:ln w="19050">
            <a:solidFill>
              <a:schemeClr val="bg2"/>
            </a:solidFill>
            <a:round/>
            <a:headEnd/>
            <a:tailEnd/>
          </a:ln>
        </p:spPr>
        <p:txBody>
          <a:bodyPr wrap="none" lIns="94037" tIns="47019" rIns="94037" bIns="47019" anchor="ctr"/>
          <a:lstStyle/>
          <a:p>
            <a:pPr algn="ctr" defTabSz="469900" fontAlgn="base">
              <a:spcBef>
                <a:spcPct val="0"/>
              </a:spcBef>
              <a:spcAft>
                <a:spcPct val="0"/>
              </a:spcAft>
            </a:pPr>
            <a:r>
              <a:rPr lang="en-US" sz="1500" b="1">
                <a:solidFill>
                  <a:prstClr val="white"/>
                </a:solidFill>
                <a:ea typeface="ＭＳ Ｐゴシック" pitchFamily="34" charset="-128"/>
                <a:cs typeface="Arial" pitchFamily="34" charset="0"/>
              </a:rPr>
              <a:t>7</a:t>
            </a:r>
          </a:p>
        </p:txBody>
      </p:sp>
      <p:sp>
        <p:nvSpPr>
          <p:cNvPr id="25" name="Oval 9"/>
          <p:cNvSpPr>
            <a:spLocks noChangeArrowheads="1"/>
          </p:cNvSpPr>
          <p:nvPr/>
        </p:nvSpPr>
        <p:spPr bwMode="auto">
          <a:xfrm>
            <a:off x="4629152" y="4781554"/>
            <a:ext cx="309563" cy="295275"/>
          </a:xfrm>
          <a:prstGeom prst="ellipse">
            <a:avLst/>
          </a:prstGeom>
          <a:solidFill>
            <a:srgbClr val="BEBEBE"/>
          </a:solidFill>
          <a:ln w="19050">
            <a:solidFill>
              <a:schemeClr val="bg2"/>
            </a:solidFill>
            <a:round/>
            <a:headEnd/>
            <a:tailEnd/>
          </a:ln>
        </p:spPr>
        <p:txBody>
          <a:bodyPr wrap="none" lIns="94037" tIns="47019" rIns="94037" bIns="47019" anchor="ctr"/>
          <a:lstStyle/>
          <a:p>
            <a:pPr algn="ctr" defTabSz="469900" fontAlgn="base">
              <a:spcBef>
                <a:spcPct val="0"/>
              </a:spcBef>
              <a:spcAft>
                <a:spcPct val="0"/>
              </a:spcAft>
            </a:pPr>
            <a:r>
              <a:rPr lang="en-US" sz="1500" b="1">
                <a:solidFill>
                  <a:prstClr val="white"/>
                </a:solidFill>
                <a:ea typeface="ＭＳ Ｐゴシック" pitchFamily="34" charset="-128"/>
                <a:cs typeface="Arial" pitchFamily="34" charset="0"/>
              </a:rPr>
              <a:t>8</a:t>
            </a:r>
          </a:p>
        </p:txBody>
      </p:sp>
      <p:sp>
        <p:nvSpPr>
          <p:cNvPr id="26" name="Oval 10"/>
          <p:cNvSpPr>
            <a:spLocks noChangeArrowheads="1"/>
          </p:cNvSpPr>
          <p:nvPr/>
        </p:nvSpPr>
        <p:spPr bwMode="auto">
          <a:xfrm>
            <a:off x="4629152" y="5145092"/>
            <a:ext cx="309563" cy="295275"/>
          </a:xfrm>
          <a:prstGeom prst="ellipse">
            <a:avLst/>
          </a:prstGeom>
          <a:solidFill>
            <a:srgbClr val="BEBEBE"/>
          </a:solidFill>
          <a:ln w="19050">
            <a:solidFill>
              <a:schemeClr val="bg2"/>
            </a:solidFill>
            <a:round/>
            <a:headEnd/>
            <a:tailEnd/>
          </a:ln>
        </p:spPr>
        <p:txBody>
          <a:bodyPr wrap="none" lIns="94037" tIns="47019" rIns="94037" bIns="47019" anchor="ctr"/>
          <a:lstStyle/>
          <a:p>
            <a:pPr algn="ctr" defTabSz="469900" fontAlgn="base">
              <a:spcBef>
                <a:spcPct val="0"/>
              </a:spcBef>
              <a:spcAft>
                <a:spcPct val="0"/>
              </a:spcAft>
            </a:pPr>
            <a:r>
              <a:rPr lang="en-US" sz="1500" b="1">
                <a:solidFill>
                  <a:prstClr val="white"/>
                </a:solidFill>
                <a:ea typeface="ＭＳ Ｐゴシック" pitchFamily="34" charset="-128"/>
                <a:cs typeface="Arial" pitchFamily="34" charset="0"/>
              </a:rPr>
              <a:t>9</a:t>
            </a:r>
          </a:p>
        </p:txBody>
      </p:sp>
      <p:sp>
        <p:nvSpPr>
          <p:cNvPr id="27" name="Oval 11"/>
          <p:cNvSpPr>
            <a:spLocks noChangeArrowheads="1"/>
          </p:cNvSpPr>
          <p:nvPr/>
        </p:nvSpPr>
        <p:spPr bwMode="auto">
          <a:xfrm>
            <a:off x="4629152" y="5487992"/>
            <a:ext cx="309563" cy="295275"/>
          </a:xfrm>
          <a:prstGeom prst="ellipse">
            <a:avLst/>
          </a:prstGeom>
          <a:solidFill>
            <a:srgbClr val="BEBEBE"/>
          </a:solidFill>
          <a:ln w="19050">
            <a:solidFill>
              <a:schemeClr val="bg2"/>
            </a:solidFill>
            <a:round/>
            <a:headEnd/>
            <a:tailEnd/>
          </a:ln>
        </p:spPr>
        <p:txBody>
          <a:bodyPr wrap="none" lIns="94037" tIns="47019" rIns="94037" bIns="47019" anchor="ctr"/>
          <a:lstStyle/>
          <a:p>
            <a:pPr algn="ctr" defTabSz="469900" fontAlgn="base">
              <a:spcBef>
                <a:spcPct val="0"/>
              </a:spcBef>
              <a:spcAft>
                <a:spcPct val="0"/>
              </a:spcAft>
            </a:pPr>
            <a:r>
              <a:rPr lang="en-US" sz="1500" b="1">
                <a:solidFill>
                  <a:prstClr val="white"/>
                </a:solidFill>
                <a:ea typeface="ＭＳ Ｐゴシック" pitchFamily="34" charset="-128"/>
                <a:cs typeface="Arial" pitchFamily="34" charset="0"/>
              </a:rPr>
              <a:t>10</a:t>
            </a:r>
          </a:p>
        </p:txBody>
      </p:sp>
      <p:sp>
        <p:nvSpPr>
          <p:cNvPr id="28" name="Freeform 42"/>
          <p:cNvSpPr>
            <a:spLocks/>
          </p:cNvSpPr>
          <p:nvPr/>
        </p:nvSpPr>
        <p:spPr bwMode="auto">
          <a:xfrm>
            <a:off x="6824666" y="4803779"/>
            <a:ext cx="2384425" cy="646113"/>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8A4435"/>
          </a:solidFill>
          <a:ln w="9525">
            <a:solidFill>
              <a:srgbClr val="8A4435"/>
            </a:solidFill>
            <a:round/>
            <a:headEnd/>
            <a:tailEnd/>
          </a:ln>
        </p:spPr>
        <p:txBody>
          <a:bodyPr lIns="94037" tIns="94037" rIns="94037" bIns="94037" anchor="ctr"/>
          <a:lstStyle/>
          <a:p>
            <a:pPr algn="ctr" defTabSz="469900" fontAlgn="base">
              <a:spcBef>
                <a:spcPct val="0"/>
              </a:spcBef>
              <a:spcAft>
                <a:spcPct val="0"/>
              </a:spcAft>
            </a:pPr>
            <a:r>
              <a:rPr lang="en-US">
                <a:solidFill>
                  <a:srgbClr val="555555"/>
                </a:solidFill>
                <a:ea typeface="ＭＳ Ｐゴシック" pitchFamily="34" charset="-128"/>
                <a:cs typeface="Arial" pitchFamily="34" charset="0"/>
              </a:rPr>
              <a:t>Text</a:t>
            </a:r>
          </a:p>
        </p:txBody>
      </p:sp>
      <p:sp>
        <p:nvSpPr>
          <p:cNvPr id="29" name="Title 2"/>
          <p:cNvSpPr txBox="1">
            <a:spLocks/>
          </p:cNvSpPr>
          <p:nvPr/>
        </p:nvSpPr>
        <p:spPr>
          <a:xfrm>
            <a:off x="466728" y="57154"/>
            <a:ext cx="7013575" cy="677863"/>
          </a:xfrm>
          <a:prstGeom prst="rect">
            <a:avLst/>
          </a:prstGeom>
        </p:spPr>
        <p:txBody>
          <a:bodyPr lIns="0" tIns="47019" rIns="94037" bIns="47019"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699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699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699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699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69900" eaLnBrk="1" fontAlgn="base" hangingPunct="1">
              <a:lnSpc>
                <a:spcPts val="2675"/>
              </a:lnSpc>
              <a:spcBef>
                <a:spcPct val="0"/>
              </a:spcBef>
              <a:spcAft>
                <a:spcPct val="0"/>
              </a:spcAft>
            </a:pPr>
            <a:r>
              <a:rPr lang="en-US" sz="2200">
                <a:solidFill>
                  <a:srgbClr val="A27E2C"/>
                </a:solidFill>
              </a:rPr>
              <a:t>Graphics – to use go to master view and copy and paste into new slide</a:t>
            </a:r>
          </a:p>
        </p:txBody>
      </p:sp>
      <p:sp>
        <p:nvSpPr>
          <p:cNvPr id="30" name="Slide Number Placeholder 2"/>
          <p:cNvSpPr>
            <a:spLocks noGrp="1"/>
          </p:cNvSpPr>
          <p:nvPr>
            <p:ph type="sldNum" sz="quarter" idx="10"/>
          </p:nvPr>
        </p:nvSpPr>
        <p:spPr>
          <a:xfrm>
            <a:off x="6915151" y="6527804"/>
            <a:ext cx="2241551" cy="365125"/>
          </a:xfrm>
        </p:spPr>
        <p:txBody>
          <a:bodyPr/>
          <a:lstStyle>
            <a:lvl1pPr>
              <a:defRPr/>
            </a:lvl1pPr>
          </a:lstStyle>
          <a:p>
            <a:fld id="{37ABDDE3-9D47-4D63-BA88-43679674C424}" type="slidenum">
              <a:rPr lang="en-US">
                <a:solidFill>
                  <a:srgbClr val="555555"/>
                </a:solidFill>
              </a:rPr>
              <a:pPr/>
              <a:t>‹#›</a:t>
            </a:fld>
            <a:endParaRPr lang="en-US">
              <a:solidFill>
                <a:srgbClr val="555555"/>
              </a:solidFill>
            </a:endParaRPr>
          </a:p>
        </p:txBody>
      </p:sp>
    </p:spTree>
    <p:extLst>
      <p:ext uri="{BB962C8B-B14F-4D97-AF65-F5344CB8AC3E}">
        <p14:creationId xmlns:p14="http://schemas.microsoft.com/office/powerpoint/2010/main" val="36353487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Subtitle 2"/>
          <p:cNvSpPr>
            <a:spLocks noGrp="1"/>
          </p:cNvSpPr>
          <p:nvPr>
            <p:ph type="subTitle" idx="10"/>
          </p:nvPr>
        </p:nvSpPr>
        <p:spPr>
          <a:xfrm>
            <a:off x="466724" y="525808"/>
            <a:ext cx="7013575" cy="321472"/>
          </a:xfrm>
        </p:spPr>
        <p:txBody>
          <a:bodyPr anchor="t">
            <a:noAutofit/>
          </a:bodyPr>
          <a:lstStyle>
            <a:lvl1pPr marL="0" indent="0" algn="l">
              <a:buNone/>
              <a:defRPr>
                <a:solidFill>
                  <a:schemeClr val="tx2"/>
                </a:solidFill>
              </a:defRPr>
            </a:lvl1pPr>
            <a:lvl2pPr marL="470187" indent="0" algn="ctr">
              <a:buNone/>
              <a:defRPr>
                <a:solidFill>
                  <a:schemeClr val="tx1">
                    <a:tint val="75000"/>
                  </a:schemeClr>
                </a:solidFill>
              </a:defRPr>
            </a:lvl2pPr>
            <a:lvl3pPr marL="940375" indent="0" algn="ctr">
              <a:buNone/>
              <a:defRPr>
                <a:solidFill>
                  <a:schemeClr val="tx1">
                    <a:tint val="75000"/>
                  </a:schemeClr>
                </a:solidFill>
              </a:defRPr>
            </a:lvl3pPr>
            <a:lvl4pPr marL="1410563" indent="0" algn="ctr">
              <a:buNone/>
              <a:defRPr>
                <a:solidFill>
                  <a:schemeClr val="tx1">
                    <a:tint val="75000"/>
                  </a:schemeClr>
                </a:solidFill>
              </a:defRPr>
            </a:lvl4pPr>
            <a:lvl5pPr marL="1880750" indent="0" algn="ctr">
              <a:buNone/>
              <a:defRPr>
                <a:solidFill>
                  <a:schemeClr val="tx1">
                    <a:tint val="75000"/>
                  </a:schemeClr>
                </a:solidFill>
              </a:defRPr>
            </a:lvl5pPr>
            <a:lvl6pPr marL="2350937" indent="0" algn="ctr">
              <a:buNone/>
              <a:defRPr>
                <a:solidFill>
                  <a:schemeClr val="tx1">
                    <a:tint val="75000"/>
                  </a:schemeClr>
                </a:solidFill>
              </a:defRPr>
            </a:lvl6pPr>
            <a:lvl7pPr marL="2821125" indent="0" algn="ctr">
              <a:buNone/>
              <a:defRPr>
                <a:solidFill>
                  <a:schemeClr val="tx1">
                    <a:tint val="75000"/>
                  </a:schemeClr>
                </a:solidFill>
              </a:defRPr>
            </a:lvl7pPr>
            <a:lvl8pPr marL="3291313" indent="0" algn="ctr">
              <a:buNone/>
              <a:defRPr>
                <a:solidFill>
                  <a:schemeClr val="tx1">
                    <a:tint val="75000"/>
                  </a:schemeClr>
                </a:solidFill>
              </a:defRPr>
            </a:lvl8pPr>
            <a:lvl9pPr marL="3761500" indent="0" algn="ctr">
              <a:buNone/>
              <a:defRPr>
                <a:solidFill>
                  <a:schemeClr val="tx1">
                    <a:tint val="75000"/>
                  </a:schemeClr>
                </a:solidFill>
              </a:defRPr>
            </a:lvl9pPr>
          </a:lstStyle>
          <a:p>
            <a:r>
              <a:rPr lang="en-US" smtClean="0"/>
              <a:t>Click to edit Master subtitle style</a:t>
            </a:r>
            <a:endParaRPr lang="en-US" dirty="0"/>
          </a:p>
        </p:txBody>
      </p:sp>
      <p:sp>
        <p:nvSpPr>
          <p:cNvPr id="7" name="Title Placeholder 1"/>
          <p:cNvSpPr>
            <a:spLocks noGrp="1"/>
          </p:cNvSpPr>
          <p:nvPr>
            <p:ph type="title"/>
          </p:nvPr>
        </p:nvSpPr>
        <p:spPr>
          <a:xfrm>
            <a:off x="466724" y="49892"/>
            <a:ext cx="7013575" cy="678187"/>
          </a:xfrm>
          <a:prstGeom prst="rect">
            <a:avLst/>
          </a:prstGeom>
        </p:spPr>
        <p:txBody>
          <a:bodyPr vert="horz" lIns="0" tIns="47019" rIns="94037" bIns="47019" rtlCol="0" anchor="ctr">
            <a:noAutofit/>
          </a:bodyPr>
          <a:lstStyle/>
          <a:p>
            <a:r>
              <a:rPr lang="en-US" smtClean="0"/>
              <a:t>Click to edit Master title style</a:t>
            </a:r>
            <a:endParaRPr lang="en-US" dirty="0"/>
          </a:p>
        </p:txBody>
      </p:sp>
      <p:sp>
        <p:nvSpPr>
          <p:cNvPr id="16" name="Content Placeholder 2"/>
          <p:cNvSpPr>
            <a:spLocks noGrp="1"/>
          </p:cNvSpPr>
          <p:nvPr>
            <p:ph idx="1"/>
          </p:nvPr>
        </p:nvSpPr>
        <p:spPr>
          <a:xfrm>
            <a:off x="466726" y="1173018"/>
            <a:ext cx="8689974" cy="5301673"/>
          </a:xfrm>
        </p:spPr>
        <p:txBody>
          <a:bodyPr>
            <a:noAutofit/>
          </a:bodyPr>
          <a:lstStyle>
            <a:lvl1pPr>
              <a:defRPr>
                <a:solidFill>
                  <a:srgbClr val="555555"/>
                </a:solidFill>
              </a:defRPr>
            </a:lvl1pPr>
            <a:lvl2pPr>
              <a:defRPr>
                <a:solidFill>
                  <a:srgbClr val="555555"/>
                </a:solidFill>
              </a:defRPr>
            </a:lvl2pPr>
            <a:lvl3pPr>
              <a:defRPr>
                <a:solidFill>
                  <a:srgbClr val="555555"/>
                </a:solidFill>
              </a:defRPr>
            </a:lvl3pPr>
            <a:lvl4pPr>
              <a:defRPr>
                <a:solidFill>
                  <a:srgbClr val="555555"/>
                </a:solidFill>
              </a:defRPr>
            </a:lvl4pPr>
            <a:lvl5pPr>
              <a:defRPr>
                <a:solidFill>
                  <a:srgbClr val="55555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2"/>
          <p:cNvSpPr>
            <a:spLocks noGrp="1"/>
          </p:cNvSpPr>
          <p:nvPr>
            <p:ph type="sldNum" sz="quarter" idx="4"/>
          </p:nvPr>
        </p:nvSpPr>
        <p:spPr>
          <a:xfrm>
            <a:off x="6915839" y="6528126"/>
            <a:ext cx="2241550" cy="365125"/>
          </a:xfrm>
          <a:prstGeom prst="rect">
            <a:avLst/>
          </a:prstGeom>
        </p:spPr>
        <p:txBody>
          <a:bodyPr vert="horz" lIns="0" tIns="45720" rIns="0" bIns="45720" rtlCol="0" anchor="ctr"/>
          <a:lstStyle>
            <a:lvl1pPr algn="r">
              <a:defRPr sz="800">
                <a:solidFill>
                  <a:schemeClr val="tx1"/>
                </a:solidFill>
              </a:defRPr>
            </a:lvl1pPr>
          </a:lstStyle>
          <a:p>
            <a:fld id="{E334C435-3550-4B40-8E5D-E5DFB00ACBB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takeaway">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726" y="1571624"/>
            <a:ext cx="8689974" cy="3977039"/>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7" name="Footer Placeholder 4"/>
          <p:cNvSpPr>
            <a:spLocks noGrp="1"/>
          </p:cNvSpPr>
          <p:nvPr>
            <p:ph type="ftr" sz="quarter" idx="3"/>
          </p:nvPr>
        </p:nvSpPr>
        <p:spPr>
          <a:xfrm>
            <a:off x="466725" y="6174748"/>
            <a:ext cx="8689975" cy="365125"/>
          </a:xfrm>
          <a:prstGeom prst="rect">
            <a:avLst/>
          </a:prstGeom>
        </p:spPr>
        <p:txBody>
          <a:bodyPr vert="horz" lIns="0" tIns="47019" rIns="92839" bIns="47019" rtlCol="0" anchor="b"/>
          <a:lstStyle>
            <a:lvl1pPr algn="l">
              <a:buNone/>
              <a:defRPr sz="700">
                <a:solidFill>
                  <a:srgbClr val="555555"/>
                </a:solidFill>
                <a:latin typeface="Arial"/>
                <a:cs typeface="Arial"/>
              </a:defRPr>
            </a:lvl1pPr>
          </a:lstStyle>
          <a:p>
            <a:endParaRPr lang="en-US" dirty="0"/>
          </a:p>
        </p:txBody>
      </p:sp>
      <p:sp>
        <p:nvSpPr>
          <p:cNvPr id="9" name="Subtitle 2"/>
          <p:cNvSpPr>
            <a:spLocks noGrp="1"/>
          </p:cNvSpPr>
          <p:nvPr>
            <p:ph type="subTitle" idx="11"/>
          </p:nvPr>
        </p:nvSpPr>
        <p:spPr>
          <a:xfrm>
            <a:off x="466724" y="525808"/>
            <a:ext cx="7013575" cy="321472"/>
          </a:xfrm>
        </p:spPr>
        <p:txBody>
          <a:bodyPr anchor="t">
            <a:noAutofit/>
          </a:bodyPr>
          <a:lstStyle>
            <a:lvl1pPr marL="0" indent="0" algn="l">
              <a:buNone/>
              <a:defRPr>
                <a:solidFill>
                  <a:schemeClr val="tx2"/>
                </a:solidFill>
              </a:defRPr>
            </a:lvl1pPr>
            <a:lvl2pPr marL="470187" indent="0" algn="ctr">
              <a:buNone/>
              <a:defRPr>
                <a:solidFill>
                  <a:schemeClr val="tx1">
                    <a:tint val="75000"/>
                  </a:schemeClr>
                </a:solidFill>
              </a:defRPr>
            </a:lvl2pPr>
            <a:lvl3pPr marL="940375" indent="0" algn="ctr">
              <a:buNone/>
              <a:defRPr>
                <a:solidFill>
                  <a:schemeClr val="tx1">
                    <a:tint val="75000"/>
                  </a:schemeClr>
                </a:solidFill>
              </a:defRPr>
            </a:lvl3pPr>
            <a:lvl4pPr marL="1410563" indent="0" algn="ctr">
              <a:buNone/>
              <a:defRPr>
                <a:solidFill>
                  <a:schemeClr val="tx1">
                    <a:tint val="75000"/>
                  </a:schemeClr>
                </a:solidFill>
              </a:defRPr>
            </a:lvl4pPr>
            <a:lvl5pPr marL="1880750" indent="0" algn="ctr">
              <a:buNone/>
              <a:defRPr>
                <a:solidFill>
                  <a:schemeClr val="tx1">
                    <a:tint val="75000"/>
                  </a:schemeClr>
                </a:solidFill>
              </a:defRPr>
            </a:lvl5pPr>
            <a:lvl6pPr marL="2350937" indent="0" algn="ctr">
              <a:buNone/>
              <a:defRPr>
                <a:solidFill>
                  <a:schemeClr val="tx1">
                    <a:tint val="75000"/>
                  </a:schemeClr>
                </a:solidFill>
              </a:defRPr>
            </a:lvl6pPr>
            <a:lvl7pPr marL="2821125" indent="0" algn="ctr">
              <a:buNone/>
              <a:defRPr>
                <a:solidFill>
                  <a:schemeClr val="tx1">
                    <a:tint val="75000"/>
                  </a:schemeClr>
                </a:solidFill>
              </a:defRPr>
            </a:lvl7pPr>
            <a:lvl8pPr marL="3291313" indent="0" algn="ctr">
              <a:buNone/>
              <a:defRPr>
                <a:solidFill>
                  <a:schemeClr val="tx1">
                    <a:tint val="75000"/>
                  </a:schemeClr>
                </a:solidFill>
              </a:defRPr>
            </a:lvl8pPr>
            <a:lvl9pPr marL="3761500" indent="0" algn="ctr">
              <a:buNone/>
              <a:defRPr>
                <a:solidFill>
                  <a:schemeClr val="tx1">
                    <a:tint val="75000"/>
                  </a:schemeClr>
                </a:solidFill>
              </a:defRPr>
            </a:lvl9pPr>
          </a:lstStyle>
          <a:p>
            <a:r>
              <a:rPr lang="en-US" smtClean="0"/>
              <a:t>Click to edit Master subtitle style</a:t>
            </a:r>
            <a:endParaRPr lang="en-US" dirty="0"/>
          </a:p>
        </p:txBody>
      </p:sp>
      <p:sp>
        <p:nvSpPr>
          <p:cNvPr id="10" name="Title Placeholder 1"/>
          <p:cNvSpPr>
            <a:spLocks noGrp="1"/>
          </p:cNvSpPr>
          <p:nvPr>
            <p:ph type="title"/>
          </p:nvPr>
        </p:nvSpPr>
        <p:spPr>
          <a:xfrm>
            <a:off x="466724" y="49892"/>
            <a:ext cx="7013575" cy="678187"/>
          </a:xfrm>
          <a:prstGeom prst="rect">
            <a:avLst/>
          </a:prstGeom>
        </p:spPr>
        <p:txBody>
          <a:bodyPr vert="horz" lIns="0" tIns="47019" rIns="94037" bIns="47019" rtlCol="0" anchor="ctr">
            <a:noAutofit/>
          </a:bodyPr>
          <a:lstStyle/>
          <a:p>
            <a:r>
              <a:rPr lang="en-US" smtClean="0"/>
              <a:t>Click to edit Master title style</a:t>
            </a:r>
            <a:endParaRPr lang="en-US" dirty="0"/>
          </a:p>
        </p:txBody>
      </p:sp>
      <p:sp>
        <p:nvSpPr>
          <p:cNvPr id="13" name="Text Placeholder 3"/>
          <p:cNvSpPr>
            <a:spLocks noGrp="1"/>
          </p:cNvSpPr>
          <p:nvPr>
            <p:ph type="body" sz="half" idx="10"/>
          </p:nvPr>
        </p:nvSpPr>
        <p:spPr>
          <a:xfrm>
            <a:off x="466725" y="5577094"/>
            <a:ext cx="8713370" cy="578700"/>
          </a:xfrm>
          <a:solidFill>
            <a:schemeClr val="tx2"/>
          </a:solidFill>
          <a:ln>
            <a:noFill/>
          </a:ln>
        </p:spPr>
        <p:txBody>
          <a:bodyPr lIns="0" tIns="0" rIns="0" bIns="0" anchor="ctr"/>
          <a:lstStyle>
            <a:lvl1pPr marL="0" indent="0" algn="ctr">
              <a:buNone/>
              <a:defRPr sz="1700" b="1">
                <a:solidFill>
                  <a:schemeClr val="bg1"/>
                </a:solidFill>
                <a:latin typeface="Arial"/>
                <a:cs typeface="Arial"/>
              </a:defRPr>
            </a:lvl1pPr>
            <a:lvl2pPr marL="470187" indent="0">
              <a:buNone/>
              <a:defRPr sz="1200"/>
            </a:lvl2pPr>
            <a:lvl3pPr marL="940375" indent="0">
              <a:buNone/>
              <a:defRPr sz="1000"/>
            </a:lvl3pPr>
            <a:lvl4pPr marL="1410563" indent="0">
              <a:buNone/>
              <a:defRPr sz="900"/>
            </a:lvl4pPr>
            <a:lvl5pPr marL="1880750" indent="0">
              <a:buNone/>
              <a:defRPr sz="900"/>
            </a:lvl5pPr>
            <a:lvl6pPr marL="2350937" indent="0">
              <a:buNone/>
              <a:defRPr sz="900"/>
            </a:lvl6pPr>
            <a:lvl7pPr marL="2821125" indent="0">
              <a:buNone/>
              <a:defRPr sz="900"/>
            </a:lvl7pPr>
            <a:lvl8pPr marL="3291313" indent="0">
              <a:buNone/>
              <a:defRPr sz="900"/>
            </a:lvl8pPr>
            <a:lvl9pPr marL="3761500" indent="0">
              <a:buNone/>
              <a:defRPr sz="900"/>
            </a:lvl9pPr>
          </a:lstStyle>
          <a:p>
            <a:pPr lvl="0"/>
            <a:r>
              <a:rPr lang="en-US" smtClean="0"/>
              <a:t>Click to edit Master text styles</a:t>
            </a:r>
          </a:p>
        </p:txBody>
      </p:sp>
      <p:sp>
        <p:nvSpPr>
          <p:cNvPr id="15" name="Date Placeholder 1"/>
          <p:cNvSpPr>
            <a:spLocks noGrp="1"/>
          </p:cNvSpPr>
          <p:nvPr>
            <p:ph type="dt" sz="half" idx="2"/>
          </p:nvPr>
        </p:nvSpPr>
        <p:spPr>
          <a:xfrm>
            <a:off x="447676" y="6523363"/>
            <a:ext cx="2241550" cy="365125"/>
          </a:xfrm>
          <a:prstGeom prst="rect">
            <a:avLst/>
          </a:prstGeom>
        </p:spPr>
        <p:txBody>
          <a:bodyPr vert="horz" lIns="0" tIns="45720" rIns="0" bIns="45720" rtlCol="0" anchor="ctr"/>
          <a:lstStyle>
            <a:lvl1pPr algn="l">
              <a:defRPr sz="800">
                <a:solidFill>
                  <a:schemeClr val="tx1"/>
                </a:solidFill>
              </a:defRPr>
            </a:lvl1pPr>
          </a:lstStyle>
          <a:p>
            <a:endParaRPr lang="en-US" dirty="0"/>
          </a:p>
        </p:txBody>
      </p:sp>
      <p:sp>
        <p:nvSpPr>
          <p:cNvPr id="11" name="Slide Number Placeholder 2"/>
          <p:cNvSpPr>
            <a:spLocks noGrp="1"/>
          </p:cNvSpPr>
          <p:nvPr>
            <p:ph type="sldNum" sz="quarter" idx="4"/>
          </p:nvPr>
        </p:nvSpPr>
        <p:spPr>
          <a:xfrm>
            <a:off x="6915839" y="6528126"/>
            <a:ext cx="2241550" cy="365125"/>
          </a:xfrm>
          <a:prstGeom prst="rect">
            <a:avLst/>
          </a:prstGeom>
        </p:spPr>
        <p:txBody>
          <a:bodyPr vert="horz" lIns="0" tIns="45720" rIns="0" bIns="45720" rtlCol="0" anchor="ctr"/>
          <a:lstStyle>
            <a:lvl1pPr algn="r">
              <a:defRPr sz="800">
                <a:solidFill>
                  <a:schemeClr val="tx1"/>
                </a:solidFill>
              </a:defRPr>
            </a:lvl1pPr>
          </a:lstStyle>
          <a:p>
            <a:fld id="{E334C435-3550-4B40-8E5D-E5DFB00ACBB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Content Placeholder 3"/>
          <p:cNvSpPr>
            <a:spLocks noGrp="1"/>
          </p:cNvSpPr>
          <p:nvPr>
            <p:ph sz="half" idx="2"/>
          </p:nvPr>
        </p:nvSpPr>
        <p:spPr>
          <a:xfrm>
            <a:off x="466725" y="1804702"/>
            <a:ext cx="4151318" cy="3874694"/>
          </a:xfrm>
        </p:spPr>
        <p:txBody>
          <a:bodyPr/>
          <a:lstStyle>
            <a:lvl1pPr>
              <a:defRPr sz="1500">
                <a:solidFill>
                  <a:srgbClr val="555555"/>
                </a:solidFill>
              </a:defRPr>
            </a:lvl1pPr>
            <a:lvl2pPr>
              <a:defRPr sz="1300">
                <a:solidFill>
                  <a:srgbClr val="555555"/>
                </a:solidFill>
              </a:defRPr>
            </a:lvl2pPr>
            <a:lvl3pPr>
              <a:defRPr sz="1100">
                <a:solidFill>
                  <a:srgbClr val="555555"/>
                </a:solidFill>
              </a:defRPr>
            </a:lvl3pPr>
            <a:lvl4pPr>
              <a:defRPr sz="1300"/>
            </a:lvl4pPr>
            <a:lvl5pPr>
              <a:defRPr sz="13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p:txBody>
      </p:sp>
      <p:cxnSp>
        <p:nvCxnSpPr>
          <p:cNvPr id="23" name="Straight Connector 22"/>
          <p:cNvCxnSpPr/>
          <p:nvPr userDrawn="1"/>
        </p:nvCxnSpPr>
        <p:spPr>
          <a:xfrm>
            <a:off x="466725" y="1804702"/>
            <a:ext cx="4151319" cy="0"/>
          </a:xfrm>
          <a:prstGeom prst="line">
            <a:avLst/>
          </a:prstGeom>
          <a:ln w="127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0" name="Content Placeholder 3"/>
          <p:cNvSpPr>
            <a:spLocks noGrp="1"/>
          </p:cNvSpPr>
          <p:nvPr>
            <p:ph sz="half" idx="15"/>
          </p:nvPr>
        </p:nvSpPr>
        <p:spPr>
          <a:xfrm>
            <a:off x="4987838" y="1804702"/>
            <a:ext cx="4151376" cy="3874694"/>
          </a:xfrm>
        </p:spPr>
        <p:txBody>
          <a:bodyPr/>
          <a:lstStyle>
            <a:lvl1pPr>
              <a:defRPr sz="1500">
                <a:solidFill>
                  <a:srgbClr val="555555"/>
                </a:solidFill>
              </a:defRPr>
            </a:lvl1pPr>
            <a:lvl2pPr>
              <a:defRPr sz="1300">
                <a:solidFill>
                  <a:srgbClr val="555555"/>
                </a:solidFill>
              </a:defRPr>
            </a:lvl2pPr>
            <a:lvl3pPr>
              <a:defRPr sz="1100">
                <a:solidFill>
                  <a:srgbClr val="555555"/>
                </a:solidFill>
              </a:defRPr>
            </a:lvl3pPr>
            <a:lvl4pPr>
              <a:defRPr sz="1300"/>
            </a:lvl4pPr>
            <a:lvl5pPr>
              <a:defRPr sz="13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p:txBody>
      </p:sp>
      <p:cxnSp>
        <p:nvCxnSpPr>
          <p:cNvPr id="31" name="Straight Connector 30"/>
          <p:cNvCxnSpPr/>
          <p:nvPr userDrawn="1"/>
        </p:nvCxnSpPr>
        <p:spPr>
          <a:xfrm>
            <a:off x="4992738" y="1803301"/>
            <a:ext cx="4163962" cy="0"/>
          </a:xfrm>
          <a:prstGeom prst="line">
            <a:avLst/>
          </a:prstGeom>
          <a:ln w="127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ext Placeholder 2"/>
          <p:cNvSpPr>
            <a:spLocks noGrp="1"/>
          </p:cNvSpPr>
          <p:nvPr>
            <p:ph type="body" idx="16"/>
          </p:nvPr>
        </p:nvSpPr>
        <p:spPr>
          <a:xfrm>
            <a:off x="466725" y="1439133"/>
            <a:ext cx="4151319" cy="352108"/>
          </a:xfrm>
        </p:spPr>
        <p:txBody>
          <a:bodyPr anchor="b"/>
          <a:lstStyle>
            <a:lvl1pPr marL="0" indent="0">
              <a:buNone/>
              <a:defRPr sz="1700" b="0">
                <a:solidFill>
                  <a:srgbClr val="A27E2C"/>
                </a:solidFill>
              </a:defRPr>
            </a:lvl1pPr>
            <a:lvl2pPr marL="421996" indent="0">
              <a:buNone/>
              <a:defRPr sz="1800" b="1"/>
            </a:lvl2pPr>
            <a:lvl3pPr marL="843991" indent="0">
              <a:buNone/>
              <a:defRPr sz="1700" b="1"/>
            </a:lvl3pPr>
            <a:lvl4pPr marL="1265987" indent="0">
              <a:buNone/>
              <a:defRPr sz="1500" b="1"/>
            </a:lvl4pPr>
            <a:lvl5pPr marL="1687982" indent="0">
              <a:buNone/>
              <a:defRPr sz="1500" b="1"/>
            </a:lvl5pPr>
            <a:lvl6pPr marL="2109978" indent="0">
              <a:buNone/>
              <a:defRPr sz="1500" b="1"/>
            </a:lvl6pPr>
            <a:lvl7pPr marL="2531974" indent="0">
              <a:buNone/>
              <a:defRPr sz="1500" b="1"/>
            </a:lvl7pPr>
            <a:lvl8pPr marL="2953969" indent="0">
              <a:buNone/>
              <a:defRPr sz="1500" b="1"/>
            </a:lvl8pPr>
            <a:lvl9pPr marL="3375965" indent="0">
              <a:buNone/>
              <a:defRPr sz="1500" b="1"/>
            </a:lvl9pPr>
          </a:lstStyle>
          <a:p>
            <a:pPr lvl="0"/>
            <a:r>
              <a:rPr lang="en-US" smtClean="0"/>
              <a:t>Click to edit Master text styles</a:t>
            </a:r>
          </a:p>
        </p:txBody>
      </p:sp>
      <p:sp>
        <p:nvSpPr>
          <p:cNvPr id="14" name="Text Placeholder 2"/>
          <p:cNvSpPr>
            <a:spLocks noGrp="1"/>
          </p:cNvSpPr>
          <p:nvPr>
            <p:ph type="body" idx="14"/>
          </p:nvPr>
        </p:nvSpPr>
        <p:spPr>
          <a:xfrm>
            <a:off x="4987837" y="1439133"/>
            <a:ext cx="4151376" cy="352108"/>
          </a:xfrm>
        </p:spPr>
        <p:txBody>
          <a:bodyPr anchor="b"/>
          <a:lstStyle>
            <a:lvl1pPr marL="0" indent="0">
              <a:buNone/>
              <a:defRPr sz="1700" b="0">
                <a:solidFill>
                  <a:srgbClr val="A27E2C"/>
                </a:solidFill>
              </a:defRPr>
            </a:lvl1pPr>
            <a:lvl2pPr marL="421996" indent="0">
              <a:buNone/>
              <a:defRPr sz="1800" b="1"/>
            </a:lvl2pPr>
            <a:lvl3pPr marL="843991" indent="0">
              <a:buNone/>
              <a:defRPr sz="1700" b="1"/>
            </a:lvl3pPr>
            <a:lvl4pPr marL="1265987" indent="0">
              <a:buNone/>
              <a:defRPr sz="1500" b="1"/>
            </a:lvl4pPr>
            <a:lvl5pPr marL="1687982" indent="0">
              <a:buNone/>
              <a:defRPr sz="1500" b="1"/>
            </a:lvl5pPr>
            <a:lvl6pPr marL="2109978" indent="0">
              <a:buNone/>
              <a:defRPr sz="1500" b="1"/>
            </a:lvl6pPr>
            <a:lvl7pPr marL="2531974" indent="0">
              <a:buNone/>
              <a:defRPr sz="1500" b="1"/>
            </a:lvl7pPr>
            <a:lvl8pPr marL="2953969" indent="0">
              <a:buNone/>
              <a:defRPr sz="1500" b="1"/>
            </a:lvl8pPr>
            <a:lvl9pPr marL="3375965" indent="0">
              <a:buNone/>
              <a:defRPr sz="1500" b="1"/>
            </a:lvl9pPr>
          </a:lstStyle>
          <a:p>
            <a:pPr lvl="0"/>
            <a:r>
              <a:rPr lang="en-US" smtClean="0"/>
              <a:t>Click to edit Master text styles</a:t>
            </a:r>
          </a:p>
        </p:txBody>
      </p:sp>
      <p:sp>
        <p:nvSpPr>
          <p:cNvPr id="17" name="Footer Placeholder 4"/>
          <p:cNvSpPr>
            <a:spLocks noGrp="1"/>
          </p:cNvSpPr>
          <p:nvPr>
            <p:ph type="ftr" sz="quarter" idx="3"/>
          </p:nvPr>
        </p:nvSpPr>
        <p:spPr>
          <a:xfrm>
            <a:off x="466726" y="6174748"/>
            <a:ext cx="8689974" cy="365125"/>
          </a:xfrm>
          <a:prstGeom prst="rect">
            <a:avLst/>
          </a:prstGeom>
        </p:spPr>
        <p:txBody>
          <a:bodyPr vert="horz" lIns="0" tIns="47019" rIns="92839" bIns="47019" rtlCol="0" anchor="b"/>
          <a:lstStyle>
            <a:lvl1pPr algn="l">
              <a:buNone/>
              <a:defRPr sz="700">
                <a:solidFill>
                  <a:srgbClr val="555555"/>
                </a:solidFill>
                <a:latin typeface="Arial"/>
                <a:cs typeface="Arial"/>
              </a:defRPr>
            </a:lvl1pPr>
          </a:lstStyle>
          <a:p>
            <a:endParaRPr lang="en-US" dirty="0"/>
          </a:p>
        </p:txBody>
      </p:sp>
      <p:sp>
        <p:nvSpPr>
          <p:cNvPr id="15" name="Subtitle 2"/>
          <p:cNvSpPr>
            <a:spLocks noGrp="1"/>
          </p:cNvSpPr>
          <p:nvPr>
            <p:ph type="subTitle" idx="10"/>
          </p:nvPr>
        </p:nvSpPr>
        <p:spPr>
          <a:xfrm>
            <a:off x="466724" y="525808"/>
            <a:ext cx="7013575" cy="321472"/>
          </a:xfrm>
        </p:spPr>
        <p:txBody>
          <a:bodyPr anchor="t">
            <a:noAutofit/>
          </a:bodyPr>
          <a:lstStyle>
            <a:lvl1pPr marL="0" indent="0" algn="l">
              <a:buNone/>
              <a:defRPr>
                <a:solidFill>
                  <a:schemeClr val="tx2"/>
                </a:solidFill>
              </a:defRPr>
            </a:lvl1pPr>
            <a:lvl2pPr marL="470187" indent="0" algn="ctr">
              <a:buNone/>
              <a:defRPr>
                <a:solidFill>
                  <a:schemeClr val="tx1">
                    <a:tint val="75000"/>
                  </a:schemeClr>
                </a:solidFill>
              </a:defRPr>
            </a:lvl2pPr>
            <a:lvl3pPr marL="940375" indent="0" algn="ctr">
              <a:buNone/>
              <a:defRPr>
                <a:solidFill>
                  <a:schemeClr val="tx1">
                    <a:tint val="75000"/>
                  </a:schemeClr>
                </a:solidFill>
              </a:defRPr>
            </a:lvl3pPr>
            <a:lvl4pPr marL="1410563" indent="0" algn="ctr">
              <a:buNone/>
              <a:defRPr>
                <a:solidFill>
                  <a:schemeClr val="tx1">
                    <a:tint val="75000"/>
                  </a:schemeClr>
                </a:solidFill>
              </a:defRPr>
            </a:lvl4pPr>
            <a:lvl5pPr marL="1880750" indent="0" algn="ctr">
              <a:buNone/>
              <a:defRPr>
                <a:solidFill>
                  <a:schemeClr val="tx1">
                    <a:tint val="75000"/>
                  </a:schemeClr>
                </a:solidFill>
              </a:defRPr>
            </a:lvl5pPr>
            <a:lvl6pPr marL="2350937" indent="0" algn="ctr">
              <a:buNone/>
              <a:defRPr>
                <a:solidFill>
                  <a:schemeClr val="tx1">
                    <a:tint val="75000"/>
                  </a:schemeClr>
                </a:solidFill>
              </a:defRPr>
            </a:lvl6pPr>
            <a:lvl7pPr marL="2821125" indent="0" algn="ctr">
              <a:buNone/>
              <a:defRPr>
                <a:solidFill>
                  <a:schemeClr val="tx1">
                    <a:tint val="75000"/>
                  </a:schemeClr>
                </a:solidFill>
              </a:defRPr>
            </a:lvl7pPr>
            <a:lvl8pPr marL="3291313" indent="0" algn="ctr">
              <a:buNone/>
              <a:defRPr>
                <a:solidFill>
                  <a:schemeClr val="tx1">
                    <a:tint val="75000"/>
                  </a:schemeClr>
                </a:solidFill>
              </a:defRPr>
            </a:lvl8pPr>
            <a:lvl9pPr marL="3761500" indent="0" algn="ctr">
              <a:buNone/>
              <a:defRPr>
                <a:solidFill>
                  <a:schemeClr val="tx1">
                    <a:tint val="75000"/>
                  </a:schemeClr>
                </a:solidFill>
              </a:defRPr>
            </a:lvl9pPr>
          </a:lstStyle>
          <a:p>
            <a:r>
              <a:rPr lang="en-US" smtClean="0"/>
              <a:t>Click to edit Master subtitle style</a:t>
            </a:r>
            <a:endParaRPr lang="en-US" dirty="0"/>
          </a:p>
        </p:txBody>
      </p:sp>
      <p:sp>
        <p:nvSpPr>
          <p:cNvPr id="18" name="Title Placeholder 1"/>
          <p:cNvSpPr>
            <a:spLocks noGrp="1"/>
          </p:cNvSpPr>
          <p:nvPr>
            <p:ph type="title"/>
          </p:nvPr>
        </p:nvSpPr>
        <p:spPr>
          <a:xfrm>
            <a:off x="466724" y="49892"/>
            <a:ext cx="7013575" cy="678187"/>
          </a:xfrm>
          <a:prstGeom prst="rect">
            <a:avLst/>
          </a:prstGeom>
        </p:spPr>
        <p:txBody>
          <a:bodyPr vert="horz" lIns="0" tIns="47019" rIns="94037" bIns="47019" rtlCol="0" anchor="ctr">
            <a:noAutofit/>
          </a:bodyPr>
          <a:lstStyle/>
          <a:p>
            <a:r>
              <a:rPr lang="en-US" smtClean="0"/>
              <a:t>Click to edit Master title style</a:t>
            </a:r>
            <a:endParaRPr lang="en-US" dirty="0"/>
          </a:p>
        </p:txBody>
      </p:sp>
      <p:sp>
        <p:nvSpPr>
          <p:cNvPr id="22" name="Date Placeholder 1"/>
          <p:cNvSpPr>
            <a:spLocks noGrp="1"/>
          </p:cNvSpPr>
          <p:nvPr>
            <p:ph type="dt" sz="half" idx="17"/>
          </p:nvPr>
        </p:nvSpPr>
        <p:spPr>
          <a:xfrm>
            <a:off x="447676" y="6523363"/>
            <a:ext cx="2241550" cy="365125"/>
          </a:xfrm>
          <a:prstGeom prst="rect">
            <a:avLst/>
          </a:prstGeom>
        </p:spPr>
        <p:txBody>
          <a:bodyPr vert="horz" lIns="0" tIns="45720" rIns="0" bIns="45720" rtlCol="0" anchor="ctr"/>
          <a:lstStyle>
            <a:lvl1pPr algn="l">
              <a:defRPr sz="800">
                <a:solidFill>
                  <a:schemeClr val="tx1"/>
                </a:solidFill>
              </a:defRPr>
            </a:lvl1pPr>
          </a:lstStyle>
          <a:p>
            <a:endParaRPr lang="en-US" dirty="0"/>
          </a:p>
        </p:txBody>
      </p:sp>
      <p:sp>
        <p:nvSpPr>
          <p:cNvPr id="16" name="Slide Number Placeholder 2"/>
          <p:cNvSpPr>
            <a:spLocks noGrp="1"/>
          </p:cNvSpPr>
          <p:nvPr>
            <p:ph type="sldNum" sz="quarter" idx="4"/>
          </p:nvPr>
        </p:nvSpPr>
        <p:spPr>
          <a:xfrm>
            <a:off x="6915839" y="6528126"/>
            <a:ext cx="2241550" cy="365125"/>
          </a:xfrm>
          <a:prstGeom prst="rect">
            <a:avLst/>
          </a:prstGeom>
        </p:spPr>
        <p:txBody>
          <a:bodyPr vert="horz" lIns="0" tIns="45720" rIns="0" bIns="45720" rtlCol="0" anchor="ctr"/>
          <a:lstStyle>
            <a:lvl1pPr algn="r">
              <a:defRPr sz="800">
                <a:solidFill>
                  <a:schemeClr val="tx1"/>
                </a:solidFill>
              </a:defRPr>
            </a:lvl1pPr>
          </a:lstStyle>
          <a:p>
            <a:fld id="{E334C435-3550-4B40-8E5D-E5DFB00ACB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Boxes">
    <p:spTree>
      <p:nvGrpSpPr>
        <p:cNvPr id="1" name=""/>
        <p:cNvGrpSpPr/>
        <p:nvPr/>
      </p:nvGrpSpPr>
      <p:grpSpPr>
        <a:xfrm>
          <a:off x="0" y="0"/>
          <a:ext cx="0" cy="0"/>
          <a:chOff x="0" y="0"/>
          <a:chExt cx="0" cy="0"/>
        </a:xfrm>
      </p:grpSpPr>
      <p:sp>
        <p:nvSpPr>
          <p:cNvPr id="14" name="Content Placeholder 2"/>
          <p:cNvSpPr>
            <a:spLocks noGrp="1"/>
          </p:cNvSpPr>
          <p:nvPr>
            <p:ph idx="17"/>
          </p:nvPr>
        </p:nvSpPr>
        <p:spPr>
          <a:xfrm>
            <a:off x="457200" y="1571625"/>
            <a:ext cx="4316464" cy="2148964"/>
          </a:xfrm>
        </p:spPr>
        <p:txBody>
          <a:bodyPr>
            <a:noAutofit/>
          </a:bodyPr>
          <a:lstStyle>
            <a:lvl1pPr>
              <a:defRPr>
                <a:solidFill>
                  <a:schemeClr val="tx1"/>
                </a:solidFill>
              </a:defRPr>
            </a:lvl1pPr>
          </a:lstStyle>
          <a:p>
            <a:pPr lvl="0"/>
            <a:r>
              <a:rPr lang="en-US" smtClean="0"/>
              <a:t>Click to edit Master text styles</a:t>
            </a:r>
          </a:p>
        </p:txBody>
      </p:sp>
      <p:sp>
        <p:nvSpPr>
          <p:cNvPr id="11" name="Subtitle 2"/>
          <p:cNvSpPr>
            <a:spLocks noGrp="1"/>
          </p:cNvSpPr>
          <p:nvPr>
            <p:ph type="subTitle" idx="10"/>
          </p:nvPr>
        </p:nvSpPr>
        <p:spPr>
          <a:xfrm>
            <a:off x="466724" y="525808"/>
            <a:ext cx="7013575" cy="321472"/>
          </a:xfrm>
        </p:spPr>
        <p:txBody>
          <a:bodyPr anchor="t">
            <a:noAutofit/>
          </a:bodyPr>
          <a:lstStyle>
            <a:lvl1pPr marL="0" indent="0" algn="l">
              <a:buNone/>
              <a:defRPr>
                <a:solidFill>
                  <a:schemeClr val="tx2"/>
                </a:solidFill>
              </a:defRPr>
            </a:lvl1pPr>
            <a:lvl2pPr marL="470187" indent="0" algn="ctr">
              <a:buNone/>
              <a:defRPr>
                <a:solidFill>
                  <a:schemeClr val="tx1">
                    <a:tint val="75000"/>
                  </a:schemeClr>
                </a:solidFill>
              </a:defRPr>
            </a:lvl2pPr>
            <a:lvl3pPr marL="940375" indent="0" algn="ctr">
              <a:buNone/>
              <a:defRPr>
                <a:solidFill>
                  <a:schemeClr val="tx1">
                    <a:tint val="75000"/>
                  </a:schemeClr>
                </a:solidFill>
              </a:defRPr>
            </a:lvl3pPr>
            <a:lvl4pPr marL="1410563" indent="0" algn="ctr">
              <a:buNone/>
              <a:defRPr>
                <a:solidFill>
                  <a:schemeClr val="tx1">
                    <a:tint val="75000"/>
                  </a:schemeClr>
                </a:solidFill>
              </a:defRPr>
            </a:lvl4pPr>
            <a:lvl5pPr marL="1880750" indent="0" algn="ctr">
              <a:buNone/>
              <a:defRPr>
                <a:solidFill>
                  <a:schemeClr val="tx1">
                    <a:tint val="75000"/>
                  </a:schemeClr>
                </a:solidFill>
              </a:defRPr>
            </a:lvl5pPr>
            <a:lvl6pPr marL="2350937" indent="0" algn="ctr">
              <a:buNone/>
              <a:defRPr>
                <a:solidFill>
                  <a:schemeClr val="tx1">
                    <a:tint val="75000"/>
                  </a:schemeClr>
                </a:solidFill>
              </a:defRPr>
            </a:lvl6pPr>
            <a:lvl7pPr marL="2821125" indent="0" algn="ctr">
              <a:buNone/>
              <a:defRPr>
                <a:solidFill>
                  <a:schemeClr val="tx1">
                    <a:tint val="75000"/>
                  </a:schemeClr>
                </a:solidFill>
              </a:defRPr>
            </a:lvl7pPr>
            <a:lvl8pPr marL="3291313" indent="0" algn="ctr">
              <a:buNone/>
              <a:defRPr>
                <a:solidFill>
                  <a:schemeClr val="tx1">
                    <a:tint val="75000"/>
                  </a:schemeClr>
                </a:solidFill>
              </a:defRPr>
            </a:lvl8pPr>
            <a:lvl9pPr marL="3761500" indent="0" algn="ctr">
              <a:buNone/>
              <a:defRPr>
                <a:solidFill>
                  <a:schemeClr val="tx1">
                    <a:tint val="75000"/>
                  </a:schemeClr>
                </a:solidFill>
              </a:defRPr>
            </a:lvl9pPr>
          </a:lstStyle>
          <a:p>
            <a:r>
              <a:rPr lang="en-US" smtClean="0"/>
              <a:t>Click to edit Master subtitle style</a:t>
            </a:r>
            <a:endParaRPr lang="en-US" dirty="0"/>
          </a:p>
        </p:txBody>
      </p:sp>
      <p:sp>
        <p:nvSpPr>
          <p:cNvPr id="19" name="Title Placeholder 1"/>
          <p:cNvSpPr>
            <a:spLocks noGrp="1"/>
          </p:cNvSpPr>
          <p:nvPr>
            <p:ph type="title"/>
          </p:nvPr>
        </p:nvSpPr>
        <p:spPr>
          <a:xfrm>
            <a:off x="466724" y="49892"/>
            <a:ext cx="7013575" cy="678187"/>
          </a:xfrm>
          <a:prstGeom prst="rect">
            <a:avLst/>
          </a:prstGeom>
        </p:spPr>
        <p:txBody>
          <a:bodyPr vert="horz" lIns="0" tIns="47019" rIns="94037" bIns="47019" rtlCol="0" anchor="ctr">
            <a:noAutofit/>
          </a:bodyPr>
          <a:lstStyle/>
          <a:p>
            <a:r>
              <a:rPr lang="en-US" smtClean="0"/>
              <a:t>Click to edit Master title style</a:t>
            </a:r>
            <a:endParaRPr lang="en-US" dirty="0"/>
          </a:p>
        </p:txBody>
      </p:sp>
      <p:sp>
        <p:nvSpPr>
          <p:cNvPr id="21" name="Footer Placeholder 4"/>
          <p:cNvSpPr>
            <a:spLocks noGrp="1"/>
          </p:cNvSpPr>
          <p:nvPr>
            <p:ph type="ftr" sz="quarter" idx="3"/>
          </p:nvPr>
        </p:nvSpPr>
        <p:spPr>
          <a:xfrm>
            <a:off x="466726" y="6174748"/>
            <a:ext cx="8689974" cy="365125"/>
          </a:xfrm>
          <a:prstGeom prst="rect">
            <a:avLst/>
          </a:prstGeom>
        </p:spPr>
        <p:txBody>
          <a:bodyPr vert="horz" lIns="0" tIns="47019" rIns="92839" bIns="47019" rtlCol="0" anchor="b"/>
          <a:lstStyle>
            <a:lvl1pPr algn="l">
              <a:buNone/>
              <a:defRPr sz="700">
                <a:solidFill>
                  <a:srgbClr val="555555"/>
                </a:solidFill>
                <a:latin typeface="Arial"/>
                <a:cs typeface="Arial"/>
              </a:defRPr>
            </a:lvl1pPr>
          </a:lstStyle>
          <a:p>
            <a:endParaRPr lang="en-US" dirty="0"/>
          </a:p>
        </p:txBody>
      </p:sp>
      <p:sp>
        <p:nvSpPr>
          <p:cNvPr id="23" name="Content Placeholder 2"/>
          <p:cNvSpPr>
            <a:spLocks noGrp="1"/>
          </p:cNvSpPr>
          <p:nvPr>
            <p:ph idx="19"/>
          </p:nvPr>
        </p:nvSpPr>
        <p:spPr>
          <a:xfrm>
            <a:off x="4840236" y="1571625"/>
            <a:ext cx="4316464" cy="2148964"/>
          </a:xfrm>
        </p:spPr>
        <p:txBody>
          <a:bodyPr>
            <a:noAutofit/>
          </a:bodyPr>
          <a:lstStyle>
            <a:lvl1pPr>
              <a:defRPr>
                <a:solidFill>
                  <a:schemeClr val="tx1"/>
                </a:solidFill>
              </a:defRPr>
            </a:lvl1pPr>
          </a:lstStyle>
          <a:p>
            <a:pPr lvl="0"/>
            <a:r>
              <a:rPr lang="en-US" smtClean="0"/>
              <a:t>Click to edit Master text styles</a:t>
            </a:r>
          </a:p>
        </p:txBody>
      </p:sp>
      <p:sp>
        <p:nvSpPr>
          <p:cNvPr id="24" name="Content Placeholder 2"/>
          <p:cNvSpPr>
            <a:spLocks noGrp="1"/>
          </p:cNvSpPr>
          <p:nvPr>
            <p:ph idx="20"/>
          </p:nvPr>
        </p:nvSpPr>
        <p:spPr>
          <a:xfrm>
            <a:off x="457200" y="3779833"/>
            <a:ext cx="4316464" cy="2148964"/>
          </a:xfrm>
        </p:spPr>
        <p:txBody>
          <a:bodyPr>
            <a:noAutofit/>
          </a:bodyPr>
          <a:lstStyle>
            <a:lvl1pPr>
              <a:defRPr>
                <a:solidFill>
                  <a:schemeClr val="tx1"/>
                </a:solidFill>
              </a:defRPr>
            </a:lvl1pPr>
          </a:lstStyle>
          <a:p>
            <a:pPr lvl="0"/>
            <a:r>
              <a:rPr lang="en-US" smtClean="0"/>
              <a:t>Click to edit Master text styles</a:t>
            </a:r>
          </a:p>
        </p:txBody>
      </p:sp>
      <p:sp>
        <p:nvSpPr>
          <p:cNvPr id="25" name="Content Placeholder 2"/>
          <p:cNvSpPr>
            <a:spLocks noGrp="1"/>
          </p:cNvSpPr>
          <p:nvPr>
            <p:ph idx="21"/>
          </p:nvPr>
        </p:nvSpPr>
        <p:spPr>
          <a:xfrm>
            <a:off x="4840236" y="3779833"/>
            <a:ext cx="4316464" cy="2148964"/>
          </a:xfrm>
        </p:spPr>
        <p:txBody>
          <a:bodyPr>
            <a:noAutofit/>
          </a:bodyPr>
          <a:lstStyle>
            <a:lvl1pPr>
              <a:defRPr>
                <a:solidFill>
                  <a:schemeClr val="tx1"/>
                </a:solidFill>
              </a:defRPr>
            </a:lvl1pPr>
          </a:lstStyle>
          <a:p>
            <a:pPr lvl="0"/>
            <a:r>
              <a:rPr lang="en-US" smtClean="0"/>
              <a:t>Click to edit Master text styles</a:t>
            </a:r>
          </a:p>
        </p:txBody>
      </p:sp>
      <p:sp>
        <p:nvSpPr>
          <p:cNvPr id="15" name="Date Placeholder 1"/>
          <p:cNvSpPr>
            <a:spLocks noGrp="1"/>
          </p:cNvSpPr>
          <p:nvPr>
            <p:ph type="dt" sz="half" idx="2"/>
          </p:nvPr>
        </p:nvSpPr>
        <p:spPr>
          <a:xfrm>
            <a:off x="447676" y="6523363"/>
            <a:ext cx="2241550" cy="365125"/>
          </a:xfrm>
          <a:prstGeom prst="rect">
            <a:avLst/>
          </a:prstGeom>
        </p:spPr>
        <p:txBody>
          <a:bodyPr vert="horz" lIns="0" tIns="45720" rIns="0" bIns="45720" rtlCol="0" anchor="ctr"/>
          <a:lstStyle>
            <a:lvl1pPr algn="l">
              <a:defRPr sz="800">
                <a:solidFill>
                  <a:schemeClr val="tx1"/>
                </a:solidFill>
              </a:defRPr>
            </a:lvl1pPr>
          </a:lstStyle>
          <a:p>
            <a:endParaRPr lang="en-US" dirty="0"/>
          </a:p>
        </p:txBody>
      </p:sp>
      <p:sp>
        <p:nvSpPr>
          <p:cNvPr id="12" name="Slide Number Placeholder 2"/>
          <p:cNvSpPr>
            <a:spLocks noGrp="1"/>
          </p:cNvSpPr>
          <p:nvPr>
            <p:ph type="sldNum" sz="quarter" idx="4"/>
          </p:nvPr>
        </p:nvSpPr>
        <p:spPr>
          <a:xfrm>
            <a:off x="6915839" y="6528126"/>
            <a:ext cx="2241550" cy="365125"/>
          </a:xfrm>
          <a:prstGeom prst="rect">
            <a:avLst/>
          </a:prstGeom>
        </p:spPr>
        <p:txBody>
          <a:bodyPr vert="horz" lIns="0" tIns="45720" rIns="0" bIns="45720" rtlCol="0" anchor="ctr"/>
          <a:lstStyle>
            <a:lvl1pPr algn="r">
              <a:defRPr sz="800">
                <a:solidFill>
                  <a:schemeClr val="tx1"/>
                </a:solidFill>
              </a:defRPr>
            </a:lvl1pPr>
          </a:lstStyle>
          <a:p>
            <a:fld id="{E334C435-3550-4B40-8E5D-E5DFB00ACB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alue Chain">
    <p:spTree>
      <p:nvGrpSpPr>
        <p:cNvPr id="1" name=""/>
        <p:cNvGrpSpPr/>
        <p:nvPr/>
      </p:nvGrpSpPr>
      <p:grpSpPr>
        <a:xfrm>
          <a:off x="0" y="0"/>
          <a:ext cx="0" cy="0"/>
          <a:chOff x="0" y="0"/>
          <a:chExt cx="0" cy="0"/>
        </a:xfrm>
      </p:grpSpPr>
      <p:grpSp>
        <p:nvGrpSpPr>
          <p:cNvPr id="5" name="Group 4"/>
          <p:cNvGrpSpPr/>
          <p:nvPr userDrawn="1"/>
        </p:nvGrpSpPr>
        <p:grpSpPr>
          <a:xfrm>
            <a:off x="548764" y="1418714"/>
            <a:ext cx="8485208" cy="473313"/>
            <a:chOff x="370488" y="1508125"/>
            <a:chExt cx="8839200" cy="533400"/>
          </a:xfrm>
        </p:grpSpPr>
        <p:sp>
          <p:nvSpPr>
            <p:cNvPr id="6" name="AutoShape 2"/>
            <p:cNvSpPr>
              <a:spLocks noChangeArrowheads="1"/>
            </p:cNvSpPr>
            <p:nvPr/>
          </p:nvSpPr>
          <p:spPr bwMode="auto">
            <a:xfrm>
              <a:off x="370488" y="1508125"/>
              <a:ext cx="2222500" cy="533400"/>
            </a:xfrm>
            <a:prstGeom prst="homePlate">
              <a:avLst>
                <a:gd name="adj" fmla="val 26582"/>
              </a:avLst>
            </a:prstGeom>
            <a:solidFill>
              <a:schemeClr val="accent1"/>
            </a:solidFill>
            <a:ln w="28575">
              <a:noFill/>
              <a:miter lim="800000"/>
              <a:headEnd/>
              <a:tailEnd/>
            </a:ln>
          </p:spPr>
          <p:txBody>
            <a:bodyPr wrap="none" anchor="ctr">
              <a:prstTxWarp prst="textNoShape">
                <a:avLst/>
              </a:prstTxWarp>
            </a:bodyPr>
            <a:lstStyle/>
            <a:p>
              <a:pPr algn="ctr">
                <a:lnSpc>
                  <a:spcPct val="100000"/>
                </a:lnSpc>
                <a:spcBef>
                  <a:spcPct val="0"/>
                </a:spcBef>
                <a:buClrTx/>
                <a:buFontTx/>
                <a:buNone/>
              </a:pPr>
              <a:endParaRPr lang="en-US" sz="1500" b="0" cap="all" dirty="0">
                <a:solidFill>
                  <a:schemeClr val="bg1"/>
                </a:solidFill>
                <a:ea typeface="Arial" charset="0"/>
                <a:cs typeface="Arial" charset="0"/>
              </a:endParaRPr>
            </a:p>
          </p:txBody>
        </p:sp>
        <p:sp>
          <p:nvSpPr>
            <p:cNvPr id="7" name="AutoShape 3"/>
            <p:cNvSpPr>
              <a:spLocks noChangeArrowheads="1"/>
            </p:cNvSpPr>
            <p:nvPr/>
          </p:nvSpPr>
          <p:spPr bwMode="auto">
            <a:xfrm>
              <a:off x="2575526" y="1508125"/>
              <a:ext cx="2222500" cy="533400"/>
            </a:xfrm>
            <a:prstGeom prst="chevron">
              <a:avLst>
                <a:gd name="adj" fmla="val 26582"/>
              </a:avLst>
            </a:prstGeom>
            <a:solidFill>
              <a:schemeClr val="accent2"/>
            </a:solidFill>
            <a:ln w="9525">
              <a:noFill/>
              <a:miter lim="800000"/>
              <a:headEnd/>
              <a:tailEnd/>
            </a:ln>
          </p:spPr>
          <p:txBody>
            <a:bodyPr lIns="182880" tIns="91440" bIns="91440" anchor="ctr">
              <a:prstTxWarp prst="textNoShape">
                <a:avLst/>
              </a:prstTxWarp>
            </a:bodyPr>
            <a:lstStyle/>
            <a:p>
              <a:pPr algn="ctr" eaLnBrk="0" hangingPunct="0">
                <a:lnSpc>
                  <a:spcPct val="100000"/>
                </a:lnSpc>
                <a:spcBef>
                  <a:spcPct val="0"/>
                </a:spcBef>
                <a:buClrTx/>
                <a:buFontTx/>
                <a:buNone/>
              </a:pPr>
              <a:endParaRPr lang="en-US" sz="1500" b="0" cap="all" dirty="0">
                <a:solidFill>
                  <a:schemeClr val="bg1"/>
                </a:solidFill>
                <a:ea typeface="Arial" charset="0"/>
                <a:cs typeface="Arial" charset="0"/>
              </a:endParaRPr>
            </a:p>
          </p:txBody>
        </p:sp>
        <p:sp>
          <p:nvSpPr>
            <p:cNvPr id="8" name="AutoShape 4"/>
            <p:cNvSpPr>
              <a:spLocks noChangeArrowheads="1"/>
            </p:cNvSpPr>
            <p:nvPr/>
          </p:nvSpPr>
          <p:spPr bwMode="auto">
            <a:xfrm>
              <a:off x="4780563" y="1508125"/>
              <a:ext cx="2222500" cy="533400"/>
            </a:xfrm>
            <a:prstGeom prst="chevron">
              <a:avLst>
                <a:gd name="adj" fmla="val 26582"/>
              </a:avLst>
            </a:prstGeom>
            <a:solidFill>
              <a:schemeClr val="accent3"/>
            </a:solidFill>
            <a:ln w="9525">
              <a:noFill/>
              <a:miter lim="800000"/>
              <a:headEnd/>
              <a:tailEnd/>
            </a:ln>
          </p:spPr>
          <p:txBody>
            <a:bodyPr lIns="182880" tIns="91440" bIns="91440" anchor="ctr">
              <a:prstTxWarp prst="textNoShape">
                <a:avLst/>
              </a:prstTxWarp>
            </a:bodyPr>
            <a:lstStyle/>
            <a:p>
              <a:pPr algn="ctr" eaLnBrk="0" hangingPunct="0">
                <a:lnSpc>
                  <a:spcPct val="100000"/>
                </a:lnSpc>
                <a:spcBef>
                  <a:spcPct val="0"/>
                </a:spcBef>
                <a:buClrTx/>
                <a:buFontTx/>
                <a:buNone/>
              </a:pPr>
              <a:endParaRPr lang="en-US" sz="1500" b="0" cap="all" dirty="0">
                <a:solidFill>
                  <a:schemeClr val="bg1"/>
                </a:solidFill>
                <a:ea typeface="Arial" charset="0"/>
                <a:cs typeface="Arial" charset="0"/>
              </a:endParaRPr>
            </a:p>
          </p:txBody>
        </p:sp>
        <p:sp>
          <p:nvSpPr>
            <p:cNvPr id="9" name="AutoShape 5"/>
            <p:cNvSpPr>
              <a:spLocks noChangeArrowheads="1"/>
            </p:cNvSpPr>
            <p:nvPr/>
          </p:nvSpPr>
          <p:spPr bwMode="auto">
            <a:xfrm>
              <a:off x="6985601" y="1508125"/>
              <a:ext cx="2224087" cy="533400"/>
            </a:xfrm>
            <a:prstGeom prst="chevron">
              <a:avLst>
                <a:gd name="adj" fmla="val 26601"/>
              </a:avLst>
            </a:prstGeom>
            <a:solidFill>
              <a:schemeClr val="accent4"/>
            </a:solidFill>
            <a:ln w="9525">
              <a:noFill/>
              <a:miter lim="800000"/>
              <a:headEnd/>
              <a:tailEnd/>
            </a:ln>
          </p:spPr>
          <p:txBody>
            <a:bodyPr lIns="182880" tIns="91440" bIns="91440" anchor="ctr">
              <a:prstTxWarp prst="textNoShape">
                <a:avLst/>
              </a:prstTxWarp>
            </a:bodyPr>
            <a:lstStyle/>
            <a:p>
              <a:pPr algn="ctr" eaLnBrk="0" hangingPunct="0">
                <a:lnSpc>
                  <a:spcPct val="100000"/>
                </a:lnSpc>
                <a:spcBef>
                  <a:spcPct val="0"/>
                </a:spcBef>
                <a:buClrTx/>
                <a:buFontTx/>
                <a:buNone/>
              </a:pPr>
              <a:endParaRPr lang="en-US" sz="1500" b="0" dirty="0">
                <a:solidFill>
                  <a:schemeClr val="bg1"/>
                </a:solidFill>
                <a:ea typeface="Arial" charset="0"/>
                <a:cs typeface="Arial" charset="0"/>
              </a:endParaRPr>
            </a:p>
          </p:txBody>
        </p:sp>
      </p:grpSp>
      <p:sp>
        <p:nvSpPr>
          <p:cNvPr id="18" name="Content Placeholder 2"/>
          <p:cNvSpPr>
            <a:spLocks noGrp="1"/>
          </p:cNvSpPr>
          <p:nvPr>
            <p:ph idx="1"/>
          </p:nvPr>
        </p:nvSpPr>
        <p:spPr>
          <a:xfrm>
            <a:off x="548763" y="2057194"/>
            <a:ext cx="1973599" cy="3738220"/>
          </a:xfrm>
        </p:spPr>
        <p:txBody>
          <a:bodyPr>
            <a:noAutofit/>
          </a:bodyPr>
          <a:lstStyle>
            <a:lvl1pPr>
              <a:defRPr>
                <a:solidFill>
                  <a:srgbClr val="555555"/>
                </a:solidFill>
              </a:defRPr>
            </a:lvl1pPr>
            <a:lvl2pPr>
              <a:defRPr>
                <a:solidFill>
                  <a:srgbClr val="555555"/>
                </a:solidFill>
              </a:defRPr>
            </a:lvl2pPr>
            <a:lvl3pPr>
              <a:defRPr>
                <a:solidFill>
                  <a:srgbClr val="555555"/>
                </a:solidFill>
              </a:defRPr>
            </a:lvl3pPr>
            <a:lvl4pPr>
              <a:defRPr>
                <a:solidFill>
                  <a:srgbClr val="555555"/>
                </a:solidFill>
              </a:defRPr>
            </a:lvl4pPr>
            <a:lvl5pPr>
              <a:defRPr>
                <a:solidFill>
                  <a:srgbClr val="55555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2"/>
          <p:cNvSpPr>
            <a:spLocks noGrp="1"/>
          </p:cNvSpPr>
          <p:nvPr>
            <p:ph idx="12"/>
          </p:nvPr>
        </p:nvSpPr>
        <p:spPr>
          <a:xfrm>
            <a:off x="2694501" y="2057194"/>
            <a:ext cx="1973599" cy="3738220"/>
          </a:xfrm>
        </p:spPr>
        <p:txBody>
          <a:bodyPr>
            <a:noAutofit/>
          </a:bodyPr>
          <a:lstStyle>
            <a:lvl1pPr>
              <a:defRPr>
                <a:solidFill>
                  <a:srgbClr val="555555"/>
                </a:solidFill>
              </a:defRPr>
            </a:lvl1pPr>
            <a:lvl2pPr>
              <a:defRPr>
                <a:solidFill>
                  <a:srgbClr val="555555"/>
                </a:solidFill>
              </a:defRPr>
            </a:lvl2pPr>
            <a:lvl3pPr>
              <a:defRPr>
                <a:solidFill>
                  <a:srgbClr val="555555"/>
                </a:solidFill>
              </a:defRPr>
            </a:lvl3pPr>
            <a:lvl4pPr>
              <a:defRPr>
                <a:solidFill>
                  <a:srgbClr val="555555"/>
                </a:solidFill>
              </a:defRPr>
            </a:lvl4pPr>
            <a:lvl5pPr>
              <a:defRPr>
                <a:solidFill>
                  <a:srgbClr val="55555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2"/>
          <p:cNvSpPr>
            <a:spLocks noGrp="1"/>
          </p:cNvSpPr>
          <p:nvPr>
            <p:ph idx="13"/>
          </p:nvPr>
        </p:nvSpPr>
        <p:spPr>
          <a:xfrm>
            <a:off x="4769280" y="2057194"/>
            <a:ext cx="1973599" cy="3738220"/>
          </a:xfrm>
        </p:spPr>
        <p:txBody>
          <a:bodyPr>
            <a:noAutofit/>
          </a:bodyPr>
          <a:lstStyle>
            <a:lvl1pPr>
              <a:defRPr>
                <a:solidFill>
                  <a:srgbClr val="555555"/>
                </a:solidFill>
              </a:defRPr>
            </a:lvl1pPr>
            <a:lvl2pPr>
              <a:defRPr>
                <a:solidFill>
                  <a:srgbClr val="555555"/>
                </a:solidFill>
              </a:defRPr>
            </a:lvl2pPr>
            <a:lvl3pPr>
              <a:defRPr>
                <a:solidFill>
                  <a:srgbClr val="555555"/>
                </a:solidFill>
              </a:defRPr>
            </a:lvl3pPr>
            <a:lvl4pPr>
              <a:defRPr>
                <a:solidFill>
                  <a:srgbClr val="555555"/>
                </a:solidFill>
              </a:defRPr>
            </a:lvl4pPr>
            <a:lvl5pPr>
              <a:defRPr>
                <a:solidFill>
                  <a:srgbClr val="55555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Content Placeholder 2"/>
          <p:cNvSpPr>
            <a:spLocks noGrp="1"/>
          </p:cNvSpPr>
          <p:nvPr>
            <p:ph idx="14"/>
          </p:nvPr>
        </p:nvSpPr>
        <p:spPr>
          <a:xfrm>
            <a:off x="6898955" y="2057194"/>
            <a:ext cx="1973599" cy="3738220"/>
          </a:xfrm>
        </p:spPr>
        <p:txBody>
          <a:bodyPr>
            <a:noAutofit/>
          </a:bodyPr>
          <a:lstStyle>
            <a:lvl1pPr>
              <a:defRPr>
                <a:solidFill>
                  <a:srgbClr val="555555"/>
                </a:solidFill>
              </a:defRPr>
            </a:lvl1pPr>
            <a:lvl2pPr>
              <a:defRPr>
                <a:solidFill>
                  <a:srgbClr val="555555"/>
                </a:solidFill>
              </a:defRPr>
            </a:lvl2pPr>
            <a:lvl3pPr>
              <a:defRPr>
                <a:solidFill>
                  <a:srgbClr val="555555"/>
                </a:solidFill>
              </a:defRPr>
            </a:lvl3pPr>
            <a:lvl4pPr>
              <a:defRPr>
                <a:solidFill>
                  <a:srgbClr val="555555"/>
                </a:solidFill>
              </a:defRPr>
            </a:lvl4pPr>
            <a:lvl5pPr>
              <a:defRPr>
                <a:solidFill>
                  <a:srgbClr val="55555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4"/>
          <p:cNvSpPr>
            <a:spLocks noGrp="1"/>
          </p:cNvSpPr>
          <p:nvPr>
            <p:ph type="body" sz="quarter" idx="17"/>
          </p:nvPr>
        </p:nvSpPr>
        <p:spPr>
          <a:xfrm>
            <a:off x="548554" y="1418946"/>
            <a:ext cx="1974490" cy="473449"/>
          </a:xfrm>
        </p:spPr>
        <p:txBody>
          <a:bodyPr anchor="ctr"/>
          <a:lstStyle>
            <a:lvl1pPr algn="ctr">
              <a:defRPr sz="1500">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marL="799318" indent="0" algn="ctr">
              <a:buNone/>
              <a:defRPr>
                <a:solidFill>
                  <a:srgbClr val="FFFFFF"/>
                </a:solidFill>
              </a:defRPr>
            </a:lvl5pPr>
          </a:lstStyle>
          <a:p>
            <a:pPr lvl="0"/>
            <a:r>
              <a:rPr lang="en-US" smtClean="0"/>
              <a:t>Click to edit Master text styles</a:t>
            </a:r>
          </a:p>
        </p:txBody>
      </p:sp>
      <p:sp>
        <p:nvSpPr>
          <p:cNvPr id="28" name="Text Placeholder 14"/>
          <p:cNvSpPr>
            <a:spLocks noGrp="1"/>
          </p:cNvSpPr>
          <p:nvPr>
            <p:ph type="body" sz="quarter" idx="18"/>
          </p:nvPr>
        </p:nvSpPr>
        <p:spPr>
          <a:xfrm>
            <a:off x="2783228" y="1418946"/>
            <a:ext cx="1884873" cy="473449"/>
          </a:xfrm>
        </p:spPr>
        <p:txBody>
          <a:bodyPr anchor="ctr"/>
          <a:lstStyle>
            <a:lvl1pPr algn="ctr">
              <a:defRPr sz="1500">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marL="799318" indent="0" algn="ctr">
              <a:buNone/>
              <a:defRPr>
                <a:solidFill>
                  <a:srgbClr val="FFFFFF"/>
                </a:solidFill>
              </a:defRPr>
            </a:lvl5pPr>
          </a:lstStyle>
          <a:p>
            <a:pPr lvl="0"/>
            <a:r>
              <a:rPr lang="en-US" smtClean="0"/>
              <a:t>Click to edit Master text styles</a:t>
            </a:r>
          </a:p>
        </p:txBody>
      </p:sp>
      <p:sp>
        <p:nvSpPr>
          <p:cNvPr id="29" name="Text Placeholder 14"/>
          <p:cNvSpPr>
            <a:spLocks noGrp="1"/>
          </p:cNvSpPr>
          <p:nvPr>
            <p:ph type="body" sz="quarter" idx="19"/>
          </p:nvPr>
        </p:nvSpPr>
        <p:spPr>
          <a:xfrm>
            <a:off x="4873206" y="1418946"/>
            <a:ext cx="1884873" cy="473449"/>
          </a:xfrm>
        </p:spPr>
        <p:txBody>
          <a:bodyPr anchor="ctr"/>
          <a:lstStyle>
            <a:lvl1pPr algn="ctr">
              <a:defRPr sz="1500">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marL="799318" indent="0" algn="ctr">
              <a:buNone/>
              <a:defRPr>
                <a:solidFill>
                  <a:srgbClr val="FFFFFF"/>
                </a:solidFill>
              </a:defRPr>
            </a:lvl5pPr>
          </a:lstStyle>
          <a:p>
            <a:pPr lvl="0"/>
            <a:r>
              <a:rPr lang="en-US" smtClean="0"/>
              <a:t>Click to edit Master text styles</a:t>
            </a:r>
          </a:p>
        </p:txBody>
      </p:sp>
      <p:sp>
        <p:nvSpPr>
          <p:cNvPr id="30" name="Text Placeholder 14"/>
          <p:cNvSpPr>
            <a:spLocks noGrp="1"/>
          </p:cNvSpPr>
          <p:nvPr>
            <p:ph type="body" sz="quarter" idx="20"/>
          </p:nvPr>
        </p:nvSpPr>
        <p:spPr>
          <a:xfrm>
            <a:off x="7015298" y="1418946"/>
            <a:ext cx="1884873" cy="473449"/>
          </a:xfrm>
        </p:spPr>
        <p:txBody>
          <a:bodyPr anchor="ctr"/>
          <a:lstStyle>
            <a:lvl1pPr algn="ctr">
              <a:defRPr sz="1500">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marL="799318" indent="0" algn="ctr">
              <a:buNone/>
              <a:defRPr>
                <a:solidFill>
                  <a:srgbClr val="FFFFFF"/>
                </a:solidFill>
              </a:defRPr>
            </a:lvl5pPr>
          </a:lstStyle>
          <a:p>
            <a:pPr lvl="0"/>
            <a:r>
              <a:rPr lang="en-US" smtClean="0"/>
              <a:t>Click to edit Master text styles</a:t>
            </a:r>
          </a:p>
        </p:txBody>
      </p:sp>
      <p:sp>
        <p:nvSpPr>
          <p:cNvPr id="23" name="Subtitle 2"/>
          <p:cNvSpPr>
            <a:spLocks noGrp="1"/>
          </p:cNvSpPr>
          <p:nvPr>
            <p:ph type="subTitle" idx="21"/>
          </p:nvPr>
        </p:nvSpPr>
        <p:spPr>
          <a:xfrm>
            <a:off x="466724" y="525808"/>
            <a:ext cx="7013575" cy="321472"/>
          </a:xfrm>
        </p:spPr>
        <p:txBody>
          <a:bodyPr anchor="t">
            <a:noAutofit/>
          </a:bodyPr>
          <a:lstStyle>
            <a:lvl1pPr marL="0" indent="0" algn="l">
              <a:buNone/>
              <a:defRPr>
                <a:solidFill>
                  <a:schemeClr val="tx2"/>
                </a:solidFill>
              </a:defRPr>
            </a:lvl1pPr>
            <a:lvl2pPr marL="470187" indent="0" algn="ctr">
              <a:buNone/>
              <a:defRPr>
                <a:solidFill>
                  <a:schemeClr val="tx1">
                    <a:tint val="75000"/>
                  </a:schemeClr>
                </a:solidFill>
              </a:defRPr>
            </a:lvl2pPr>
            <a:lvl3pPr marL="940375" indent="0" algn="ctr">
              <a:buNone/>
              <a:defRPr>
                <a:solidFill>
                  <a:schemeClr val="tx1">
                    <a:tint val="75000"/>
                  </a:schemeClr>
                </a:solidFill>
              </a:defRPr>
            </a:lvl3pPr>
            <a:lvl4pPr marL="1410563" indent="0" algn="ctr">
              <a:buNone/>
              <a:defRPr>
                <a:solidFill>
                  <a:schemeClr val="tx1">
                    <a:tint val="75000"/>
                  </a:schemeClr>
                </a:solidFill>
              </a:defRPr>
            </a:lvl4pPr>
            <a:lvl5pPr marL="1880750" indent="0" algn="ctr">
              <a:buNone/>
              <a:defRPr>
                <a:solidFill>
                  <a:schemeClr val="tx1">
                    <a:tint val="75000"/>
                  </a:schemeClr>
                </a:solidFill>
              </a:defRPr>
            </a:lvl5pPr>
            <a:lvl6pPr marL="2350937" indent="0" algn="ctr">
              <a:buNone/>
              <a:defRPr>
                <a:solidFill>
                  <a:schemeClr val="tx1">
                    <a:tint val="75000"/>
                  </a:schemeClr>
                </a:solidFill>
              </a:defRPr>
            </a:lvl6pPr>
            <a:lvl7pPr marL="2821125" indent="0" algn="ctr">
              <a:buNone/>
              <a:defRPr>
                <a:solidFill>
                  <a:schemeClr val="tx1">
                    <a:tint val="75000"/>
                  </a:schemeClr>
                </a:solidFill>
              </a:defRPr>
            </a:lvl7pPr>
            <a:lvl8pPr marL="3291313" indent="0" algn="ctr">
              <a:buNone/>
              <a:defRPr>
                <a:solidFill>
                  <a:schemeClr val="tx1">
                    <a:tint val="75000"/>
                  </a:schemeClr>
                </a:solidFill>
              </a:defRPr>
            </a:lvl8pPr>
            <a:lvl9pPr marL="3761500" indent="0" algn="ctr">
              <a:buNone/>
              <a:defRPr>
                <a:solidFill>
                  <a:schemeClr val="tx1">
                    <a:tint val="75000"/>
                  </a:schemeClr>
                </a:solidFill>
              </a:defRPr>
            </a:lvl9pPr>
          </a:lstStyle>
          <a:p>
            <a:r>
              <a:rPr lang="en-US" smtClean="0"/>
              <a:t>Click to edit Master subtitle style</a:t>
            </a:r>
            <a:endParaRPr lang="en-US" dirty="0"/>
          </a:p>
        </p:txBody>
      </p:sp>
      <p:sp>
        <p:nvSpPr>
          <p:cNvPr id="24" name="Title Placeholder 1"/>
          <p:cNvSpPr>
            <a:spLocks noGrp="1"/>
          </p:cNvSpPr>
          <p:nvPr>
            <p:ph type="title"/>
          </p:nvPr>
        </p:nvSpPr>
        <p:spPr>
          <a:xfrm>
            <a:off x="466724" y="49892"/>
            <a:ext cx="7013575" cy="678187"/>
          </a:xfrm>
          <a:prstGeom prst="rect">
            <a:avLst/>
          </a:prstGeom>
        </p:spPr>
        <p:txBody>
          <a:bodyPr vert="horz" lIns="0" tIns="47019" rIns="94037" bIns="47019" rtlCol="0" anchor="ctr">
            <a:noAutofit/>
          </a:bodyPr>
          <a:lstStyle/>
          <a:p>
            <a:r>
              <a:rPr lang="en-US" smtClean="0"/>
              <a:t>Click to edit Master title style</a:t>
            </a:r>
            <a:endParaRPr lang="en-US" dirty="0"/>
          </a:p>
        </p:txBody>
      </p:sp>
      <p:sp>
        <p:nvSpPr>
          <p:cNvPr id="33" name="Footer Placeholder 4"/>
          <p:cNvSpPr>
            <a:spLocks noGrp="1"/>
          </p:cNvSpPr>
          <p:nvPr>
            <p:ph type="ftr" sz="quarter" idx="3"/>
          </p:nvPr>
        </p:nvSpPr>
        <p:spPr>
          <a:xfrm>
            <a:off x="466726" y="6174748"/>
            <a:ext cx="8689974" cy="365125"/>
          </a:xfrm>
          <a:prstGeom prst="rect">
            <a:avLst/>
          </a:prstGeom>
        </p:spPr>
        <p:txBody>
          <a:bodyPr vert="horz" lIns="0" tIns="47019" rIns="92839" bIns="47019" rtlCol="0" anchor="b"/>
          <a:lstStyle>
            <a:lvl1pPr algn="l">
              <a:buNone/>
              <a:defRPr sz="700">
                <a:solidFill>
                  <a:srgbClr val="555555"/>
                </a:solidFill>
                <a:latin typeface="Arial"/>
                <a:cs typeface="Arial"/>
              </a:defRPr>
            </a:lvl1pPr>
          </a:lstStyle>
          <a:p>
            <a:endParaRPr lang="en-US" dirty="0"/>
          </a:p>
        </p:txBody>
      </p:sp>
      <p:sp>
        <p:nvSpPr>
          <p:cNvPr id="34" name="Date Placeholder 1"/>
          <p:cNvSpPr>
            <a:spLocks noGrp="1"/>
          </p:cNvSpPr>
          <p:nvPr>
            <p:ph type="dt" sz="half" idx="2"/>
          </p:nvPr>
        </p:nvSpPr>
        <p:spPr>
          <a:xfrm>
            <a:off x="447676" y="6523363"/>
            <a:ext cx="2241550" cy="365125"/>
          </a:xfrm>
          <a:prstGeom prst="rect">
            <a:avLst/>
          </a:prstGeom>
        </p:spPr>
        <p:txBody>
          <a:bodyPr vert="horz" lIns="0" tIns="45720" rIns="0" bIns="45720" rtlCol="0" anchor="ctr"/>
          <a:lstStyle>
            <a:lvl1pPr algn="l">
              <a:defRPr sz="800">
                <a:solidFill>
                  <a:schemeClr val="tx1"/>
                </a:solidFill>
              </a:defRPr>
            </a:lvl1pPr>
          </a:lstStyle>
          <a:p>
            <a:endParaRPr lang="en-US" dirty="0"/>
          </a:p>
        </p:txBody>
      </p:sp>
      <p:sp>
        <p:nvSpPr>
          <p:cNvPr id="22" name="Slide Number Placeholder 2"/>
          <p:cNvSpPr>
            <a:spLocks noGrp="1"/>
          </p:cNvSpPr>
          <p:nvPr>
            <p:ph type="sldNum" sz="quarter" idx="4"/>
          </p:nvPr>
        </p:nvSpPr>
        <p:spPr>
          <a:xfrm>
            <a:off x="6915839" y="6528126"/>
            <a:ext cx="2241550" cy="365125"/>
          </a:xfrm>
          <a:prstGeom prst="rect">
            <a:avLst/>
          </a:prstGeom>
        </p:spPr>
        <p:txBody>
          <a:bodyPr vert="horz" lIns="0" tIns="45720" rIns="0" bIns="45720" rtlCol="0" anchor="ctr"/>
          <a:lstStyle>
            <a:lvl1pPr algn="r">
              <a:defRPr sz="800">
                <a:solidFill>
                  <a:schemeClr val="tx1"/>
                </a:solidFill>
              </a:defRPr>
            </a:lvl1pPr>
          </a:lstStyle>
          <a:p>
            <a:fld id="{E334C435-3550-4B40-8E5D-E5DFB00ACBB8}" type="slidenum">
              <a:rPr lang="en-US" smtClean="0"/>
              <a:pPr/>
              <a:t>‹#›</a:t>
            </a:fld>
            <a:endParaRPr lang="en-US" dirty="0"/>
          </a:p>
        </p:txBody>
      </p:sp>
    </p:spTree>
    <p:extLst>
      <p:ext uri="{BB962C8B-B14F-4D97-AF65-F5344CB8AC3E}">
        <p14:creationId xmlns:p14="http://schemas.microsoft.com/office/powerpoint/2010/main" val="1351756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7.emf"/><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1.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image" Target="../media/image2.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1.pn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7676" y="1571625"/>
            <a:ext cx="8709024" cy="4511821"/>
          </a:xfrm>
          <a:prstGeom prst="rect">
            <a:avLst/>
          </a:prstGeom>
          <a:noFill/>
        </p:spPr>
        <p:txBody>
          <a:bodyPr vert="horz" lIns="0" tIns="47019" rIns="94037" bIns="47019" rtlCol="0">
            <a:noAutofit/>
          </a:bodyPr>
          <a:lstStyle/>
          <a:p>
            <a:pPr lvl="0"/>
            <a:r>
              <a:rPr lang="en-US" dirty="0"/>
              <a:t>Click to edit Master text styles</a:t>
            </a:r>
          </a:p>
          <a:p>
            <a:pPr lvl="1"/>
            <a:r>
              <a:rPr lang="en-US" dirty="0"/>
              <a:t>Second level</a:t>
            </a:r>
          </a:p>
          <a:p>
            <a:pPr lvl="2"/>
            <a:r>
              <a:rPr lang="en-US" dirty="0"/>
              <a:t> Third level</a:t>
            </a:r>
          </a:p>
          <a:p>
            <a:pPr lvl="3"/>
            <a:r>
              <a:rPr lang="en-US" dirty="0"/>
              <a:t>Fourth level</a:t>
            </a:r>
          </a:p>
          <a:p>
            <a:pPr lvl="4"/>
            <a:r>
              <a:rPr lang="en-US" dirty="0"/>
              <a:t>Fifth level</a:t>
            </a:r>
          </a:p>
        </p:txBody>
      </p:sp>
      <p:sp>
        <p:nvSpPr>
          <p:cNvPr id="16" name="Footer Placeholder 4"/>
          <p:cNvSpPr>
            <a:spLocks noGrp="1"/>
          </p:cNvSpPr>
          <p:nvPr>
            <p:ph type="ftr" sz="quarter" idx="3"/>
          </p:nvPr>
        </p:nvSpPr>
        <p:spPr>
          <a:xfrm>
            <a:off x="447676" y="6174748"/>
            <a:ext cx="8709025" cy="365125"/>
          </a:xfrm>
          <a:prstGeom prst="rect">
            <a:avLst/>
          </a:prstGeom>
        </p:spPr>
        <p:txBody>
          <a:bodyPr vert="horz" lIns="0" tIns="47019" rIns="92839" bIns="47019" rtlCol="0" anchor="b"/>
          <a:lstStyle>
            <a:lvl1pPr algn="l">
              <a:buNone/>
              <a:defRPr sz="700">
                <a:solidFill>
                  <a:srgbClr val="555555"/>
                </a:solidFill>
                <a:latin typeface="Arial"/>
                <a:cs typeface="Arial"/>
              </a:defRPr>
            </a:lvl1pPr>
          </a:lstStyle>
          <a:p>
            <a:endParaRPr lang="en-US" dirty="0"/>
          </a:p>
        </p:txBody>
      </p:sp>
      <p:sp>
        <p:nvSpPr>
          <p:cNvPr id="14" name="Title Placeholder 1"/>
          <p:cNvSpPr>
            <a:spLocks noGrp="1"/>
          </p:cNvSpPr>
          <p:nvPr>
            <p:ph type="title"/>
          </p:nvPr>
        </p:nvSpPr>
        <p:spPr>
          <a:xfrm>
            <a:off x="447675" y="49892"/>
            <a:ext cx="7013448" cy="678187"/>
          </a:xfrm>
          <a:prstGeom prst="rect">
            <a:avLst/>
          </a:prstGeom>
        </p:spPr>
        <p:txBody>
          <a:bodyPr vert="horz" lIns="0" tIns="47019" rIns="94037" bIns="47019" rtlCol="0" anchor="ctr">
            <a:noAutofit/>
          </a:bodyPr>
          <a:lstStyle/>
          <a:p>
            <a:r>
              <a:rPr lang="en-US" smtClean="0"/>
              <a:t>Click to edit Master title style</a:t>
            </a:r>
            <a:endParaRPr lang="en-US" dirty="0"/>
          </a:p>
        </p:txBody>
      </p:sp>
      <p:pic>
        <p:nvPicPr>
          <p:cNvPr id="10" name="Picture 9" descr="rule.png"/>
          <p:cNvPicPr>
            <a:picLocks noChangeAspect="1"/>
          </p:cNvPicPr>
          <p:nvPr/>
        </p:nvPicPr>
        <p:blipFill>
          <a:blip r:embed="rId15"/>
          <a:stretch>
            <a:fillRect/>
          </a:stretch>
        </p:blipFill>
        <p:spPr>
          <a:xfrm>
            <a:off x="9477" y="881659"/>
            <a:ext cx="9601200" cy="88723"/>
          </a:xfrm>
          <a:prstGeom prst="rect">
            <a:avLst/>
          </a:prstGeom>
        </p:spPr>
      </p:pic>
      <p:sp>
        <p:nvSpPr>
          <p:cNvPr id="15" name="TextBox 14"/>
          <p:cNvSpPr txBox="1"/>
          <p:nvPr/>
        </p:nvSpPr>
        <p:spPr>
          <a:xfrm>
            <a:off x="3429000" y="6594213"/>
            <a:ext cx="2743200" cy="218067"/>
          </a:xfrm>
          <a:prstGeom prst="rect">
            <a:avLst/>
          </a:prstGeom>
          <a:noFill/>
        </p:spPr>
        <p:txBody>
          <a:bodyPr wrap="square" lIns="94037" tIns="47019" rIns="94037" bIns="47019" rtlCol="0" anchor="b">
            <a:spAutoFit/>
          </a:bodyPr>
          <a:lstStyle/>
          <a:p>
            <a:pPr algn="ctr"/>
            <a:r>
              <a:rPr lang="en-US" sz="800" dirty="0" smtClean="0">
                <a:solidFill>
                  <a:schemeClr val="tx1"/>
                </a:solidFill>
                <a:ea typeface="Arial" charset="0"/>
                <a:cs typeface="Arial" charset="0"/>
              </a:rPr>
              <a:t>© 2015 Hilton Worldwide Confidential and Proprietary</a:t>
            </a:r>
            <a:endParaRPr lang="en-US" sz="800" dirty="0">
              <a:solidFill>
                <a:schemeClr val="tx1"/>
              </a:solidFill>
              <a:ea typeface="Arial" charset="0"/>
              <a:cs typeface="Arial" charset="0"/>
            </a:endParaRPr>
          </a:p>
        </p:txBody>
      </p:sp>
      <p:sp>
        <p:nvSpPr>
          <p:cNvPr id="18" name="Date Placeholder 1"/>
          <p:cNvSpPr>
            <a:spLocks noGrp="1"/>
          </p:cNvSpPr>
          <p:nvPr>
            <p:ph type="dt" sz="half" idx="2"/>
          </p:nvPr>
        </p:nvSpPr>
        <p:spPr>
          <a:xfrm>
            <a:off x="447676" y="6523363"/>
            <a:ext cx="2241550" cy="365125"/>
          </a:xfrm>
          <a:prstGeom prst="rect">
            <a:avLst/>
          </a:prstGeom>
        </p:spPr>
        <p:txBody>
          <a:bodyPr vert="horz" lIns="0" tIns="45720" rIns="0" bIns="45720" rtlCol="0" anchor="ctr"/>
          <a:lstStyle>
            <a:lvl1pPr algn="l">
              <a:defRPr sz="800">
                <a:solidFill>
                  <a:schemeClr val="tx1"/>
                </a:solidFill>
              </a:defRPr>
            </a:lvl1pPr>
          </a:lstStyle>
          <a:p>
            <a:endParaRPr lang="en-US" dirty="0"/>
          </a:p>
        </p:txBody>
      </p:sp>
      <p:sp>
        <p:nvSpPr>
          <p:cNvPr id="19" name="Slide Number Placeholder 2"/>
          <p:cNvSpPr>
            <a:spLocks noGrp="1"/>
          </p:cNvSpPr>
          <p:nvPr>
            <p:ph type="sldNum" sz="quarter" idx="4"/>
          </p:nvPr>
        </p:nvSpPr>
        <p:spPr>
          <a:xfrm>
            <a:off x="6880225" y="6528126"/>
            <a:ext cx="2241550" cy="365125"/>
          </a:xfrm>
          <a:prstGeom prst="rect">
            <a:avLst/>
          </a:prstGeom>
        </p:spPr>
        <p:txBody>
          <a:bodyPr vert="horz" lIns="0" tIns="45720" rIns="0" bIns="45720" rtlCol="0" anchor="ctr"/>
          <a:lstStyle>
            <a:lvl1pPr algn="r">
              <a:defRPr sz="800">
                <a:solidFill>
                  <a:schemeClr val="tx1"/>
                </a:solidFill>
              </a:defRPr>
            </a:lvl1pPr>
          </a:lstStyle>
          <a:p>
            <a:fld id="{E334C435-3550-4B40-8E5D-E5DFB00ACBB8}" type="slidenum">
              <a:rPr lang="en-US" smtClean="0"/>
              <a:pPr/>
              <a:t>‹#›</a:t>
            </a:fld>
            <a:endParaRPr lang="en-US" dirty="0"/>
          </a:p>
        </p:txBody>
      </p:sp>
      <p:pic>
        <p:nvPicPr>
          <p:cNvPr id="13" name="Picture 12" descr="HWW_logo.png"/>
          <p:cNvPicPr>
            <a:picLocks noChangeAspect="1"/>
          </p:cNvPicPr>
          <p:nvPr/>
        </p:nvPicPr>
        <p:blipFill>
          <a:blip r:embed="rId16"/>
          <a:stretch>
            <a:fillRect/>
          </a:stretch>
        </p:blipFill>
        <p:spPr>
          <a:xfrm>
            <a:off x="7911043" y="215447"/>
            <a:ext cx="1163107" cy="42357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ftr="0"/>
  <p:txStyles>
    <p:titleStyle>
      <a:lvl1pPr algn="l" defTabSz="470187" rtl="0" eaLnBrk="1" latinLnBrk="0" hangingPunct="1">
        <a:lnSpc>
          <a:spcPts val="2674"/>
        </a:lnSpc>
        <a:spcBef>
          <a:spcPct val="0"/>
        </a:spcBef>
        <a:buNone/>
        <a:defRPr sz="2200" kern="1200">
          <a:solidFill>
            <a:schemeClr val="tx2"/>
          </a:solidFill>
          <a:latin typeface="+mj-lt"/>
          <a:ea typeface="+mj-ea"/>
          <a:cs typeface="+mj-cs"/>
        </a:defRPr>
      </a:lvl1pPr>
    </p:titleStyle>
    <p:bodyStyle>
      <a:lvl1pPr marL="0" indent="0" algn="l" defTabSz="470187" rtl="0" eaLnBrk="1" latinLnBrk="0" hangingPunct="1">
        <a:lnSpc>
          <a:spcPct val="100000"/>
        </a:lnSpc>
        <a:spcBef>
          <a:spcPts val="412"/>
        </a:spcBef>
        <a:buFont typeface="Arial"/>
        <a:buNone/>
        <a:defRPr sz="1500" kern="1200">
          <a:solidFill>
            <a:schemeClr val="tx1"/>
          </a:solidFill>
          <a:latin typeface="+mn-lt"/>
          <a:ea typeface="+mn-ea"/>
          <a:cs typeface="+mn-cs"/>
        </a:defRPr>
      </a:lvl1pPr>
      <a:lvl2pPr marL="235094" indent="-141057" algn="l" defTabSz="470187" rtl="0" eaLnBrk="1" latinLnBrk="0" hangingPunct="1">
        <a:lnSpc>
          <a:spcPct val="100000"/>
        </a:lnSpc>
        <a:spcBef>
          <a:spcPts val="206"/>
        </a:spcBef>
        <a:spcAft>
          <a:spcPts val="0"/>
        </a:spcAft>
        <a:buClr>
          <a:schemeClr val="tx2"/>
        </a:buClr>
        <a:buFont typeface="Arial"/>
        <a:buChar char="•"/>
        <a:defRPr sz="1300" kern="1200">
          <a:solidFill>
            <a:schemeClr val="tx1"/>
          </a:solidFill>
          <a:latin typeface="+mn-lt"/>
          <a:ea typeface="+mn-ea"/>
          <a:cs typeface="+mn-cs"/>
        </a:defRPr>
      </a:lvl2pPr>
      <a:lvl3pPr marL="470187" indent="-141057" algn="l" defTabSz="470187" rtl="0" eaLnBrk="1" latinLnBrk="0" hangingPunct="1">
        <a:lnSpc>
          <a:spcPct val="100000"/>
        </a:lnSpc>
        <a:spcBef>
          <a:spcPts val="102"/>
        </a:spcBef>
        <a:spcAft>
          <a:spcPts val="0"/>
        </a:spcAft>
        <a:buClr>
          <a:schemeClr val="tx2"/>
        </a:buClr>
        <a:buFont typeface="Arial"/>
        <a:buChar char="‒"/>
        <a:defRPr sz="1300" kern="1200">
          <a:solidFill>
            <a:schemeClr val="tx1"/>
          </a:solidFill>
          <a:latin typeface="+mn-lt"/>
          <a:ea typeface="+mn-ea"/>
          <a:cs typeface="+mn-cs"/>
        </a:defRPr>
      </a:lvl3pPr>
      <a:lvl4pPr marL="705281" indent="-141057" algn="l" defTabSz="470187" rtl="0" eaLnBrk="1" latinLnBrk="0" hangingPunct="1">
        <a:lnSpc>
          <a:spcPct val="100000"/>
        </a:lnSpc>
        <a:spcBef>
          <a:spcPts val="206"/>
        </a:spcBef>
        <a:spcAft>
          <a:spcPts val="0"/>
        </a:spcAft>
        <a:buClr>
          <a:schemeClr val="tx2"/>
        </a:buClr>
        <a:buFont typeface="Arial"/>
        <a:buChar char="•"/>
        <a:defRPr sz="1300" kern="1200">
          <a:solidFill>
            <a:schemeClr val="tx1"/>
          </a:solidFill>
          <a:latin typeface="+mn-lt"/>
          <a:ea typeface="+mn-ea"/>
          <a:cs typeface="+mn-cs"/>
        </a:defRPr>
      </a:lvl4pPr>
      <a:lvl5pPr marL="940375" indent="-141057" algn="l" defTabSz="470187" rtl="0" eaLnBrk="1" latinLnBrk="0" hangingPunct="1">
        <a:lnSpc>
          <a:spcPct val="100000"/>
        </a:lnSpc>
        <a:spcBef>
          <a:spcPts val="102"/>
        </a:spcBef>
        <a:spcAft>
          <a:spcPts val="0"/>
        </a:spcAft>
        <a:buClr>
          <a:schemeClr val="tx2"/>
        </a:buClr>
        <a:buFont typeface="Lucida Grande"/>
        <a:buChar char="‒"/>
        <a:defRPr sz="1300" kern="1200">
          <a:solidFill>
            <a:schemeClr val="tx1"/>
          </a:solidFill>
          <a:latin typeface="+mn-lt"/>
          <a:ea typeface="+mn-ea"/>
          <a:cs typeface="+mn-cs"/>
        </a:defRPr>
      </a:lvl5pPr>
      <a:lvl6pPr marL="2586031" indent="-235094" algn="l" defTabSz="470187" rtl="0" eaLnBrk="1" latinLnBrk="0" hangingPunct="1">
        <a:spcBef>
          <a:spcPct val="20000"/>
        </a:spcBef>
        <a:buFont typeface="Arial"/>
        <a:buChar char="•"/>
        <a:defRPr sz="2000" kern="1200">
          <a:solidFill>
            <a:schemeClr val="tx1"/>
          </a:solidFill>
          <a:latin typeface="+mn-lt"/>
          <a:ea typeface="+mn-ea"/>
          <a:cs typeface="+mn-cs"/>
        </a:defRPr>
      </a:lvl6pPr>
      <a:lvl7pPr marL="3056219" indent="-235094" algn="l" defTabSz="470187" rtl="0" eaLnBrk="1" latinLnBrk="0" hangingPunct="1">
        <a:spcBef>
          <a:spcPct val="20000"/>
        </a:spcBef>
        <a:buFont typeface="Arial"/>
        <a:buChar char="•"/>
        <a:defRPr sz="2000" kern="1200">
          <a:solidFill>
            <a:schemeClr val="tx1"/>
          </a:solidFill>
          <a:latin typeface="+mn-lt"/>
          <a:ea typeface="+mn-ea"/>
          <a:cs typeface="+mn-cs"/>
        </a:defRPr>
      </a:lvl7pPr>
      <a:lvl8pPr marL="3526406" indent="-235094" algn="l" defTabSz="470187" rtl="0" eaLnBrk="1" latinLnBrk="0" hangingPunct="1">
        <a:spcBef>
          <a:spcPct val="20000"/>
        </a:spcBef>
        <a:buFont typeface="Arial"/>
        <a:buChar char="•"/>
        <a:defRPr sz="2000" kern="1200">
          <a:solidFill>
            <a:schemeClr val="tx1"/>
          </a:solidFill>
          <a:latin typeface="+mn-lt"/>
          <a:ea typeface="+mn-ea"/>
          <a:cs typeface="+mn-cs"/>
        </a:defRPr>
      </a:lvl8pPr>
      <a:lvl9pPr marL="3996594" indent="-235094" algn="l" defTabSz="47018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70187" rtl="0" eaLnBrk="1" latinLnBrk="0" hangingPunct="1">
        <a:defRPr sz="1800" kern="1200">
          <a:solidFill>
            <a:schemeClr val="tx1"/>
          </a:solidFill>
          <a:latin typeface="+mn-lt"/>
          <a:ea typeface="+mn-ea"/>
          <a:cs typeface="+mn-cs"/>
        </a:defRPr>
      </a:lvl1pPr>
      <a:lvl2pPr marL="470187" algn="l" defTabSz="470187" rtl="0" eaLnBrk="1" latinLnBrk="0" hangingPunct="1">
        <a:defRPr sz="1800" kern="1200">
          <a:solidFill>
            <a:schemeClr val="tx1"/>
          </a:solidFill>
          <a:latin typeface="+mn-lt"/>
          <a:ea typeface="+mn-ea"/>
          <a:cs typeface="+mn-cs"/>
        </a:defRPr>
      </a:lvl2pPr>
      <a:lvl3pPr marL="940375" algn="l" defTabSz="470187" rtl="0" eaLnBrk="1" latinLnBrk="0" hangingPunct="1">
        <a:defRPr sz="1800" kern="1200">
          <a:solidFill>
            <a:schemeClr val="tx1"/>
          </a:solidFill>
          <a:latin typeface="+mn-lt"/>
          <a:ea typeface="+mn-ea"/>
          <a:cs typeface="+mn-cs"/>
        </a:defRPr>
      </a:lvl3pPr>
      <a:lvl4pPr marL="1410563" algn="l" defTabSz="470187" rtl="0" eaLnBrk="1" latinLnBrk="0" hangingPunct="1">
        <a:defRPr sz="1800" kern="1200">
          <a:solidFill>
            <a:schemeClr val="tx1"/>
          </a:solidFill>
          <a:latin typeface="+mn-lt"/>
          <a:ea typeface="+mn-ea"/>
          <a:cs typeface="+mn-cs"/>
        </a:defRPr>
      </a:lvl4pPr>
      <a:lvl5pPr marL="1880750" algn="l" defTabSz="470187" rtl="0" eaLnBrk="1" latinLnBrk="0" hangingPunct="1">
        <a:defRPr sz="1800" kern="1200">
          <a:solidFill>
            <a:schemeClr val="tx1"/>
          </a:solidFill>
          <a:latin typeface="+mn-lt"/>
          <a:ea typeface="+mn-ea"/>
          <a:cs typeface="+mn-cs"/>
        </a:defRPr>
      </a:lvl5pPr>
      <a:lvl6pPr marL="2350937" algn="l" defTabSz="470187" rtl="0" eaLnBrk="1" latinLnBrk="0" hangingPunct="1">
        <a:defRPr sz="1800" kern="1200">
          <a:solidFill>
            <a:schemeClr val="tx1"/>
          </a:solidFill>
          <a:latin typeface="+mn-lt"/>
          <a:ea typeface="+mn-ea"/>
          <a:cs typeface="+mn-cs"/>
        </a:defRPr>
      </a:lvl6pPr>
      <a:lvl7pPr marL="2821125" algn="l" defTabSz="470187" rtl="0" eaLnBrk="1" latinLnBrk="0" hangingPunct="1">
        <a:defRPr sz="1800" kern="1200">
          <a:solidFill>
            <a:schemeClr val="tx1"/>
          </a:solidFill>
          <a:latin typeface="+mn-lt"/>
          <a:ea typeface="+mn-ea"/>
          <a:cs typeface="+mn-cs"/>
        </a:defRPr>
      </a:lvl7pPr>
      <a:lvl8pPr marL="3291313" algn="l" defTabSz="470187" rtl="0" eaLnBrk="1" latinLnBrk="0" hangingPunct="1">
        <a:defRPr sz="1800" kern="1200">
          <a:solidFill>
            <a:schemeClr val="tx1"/>
          </a:solidFill>
          <a:latin typeface="+mn-lt"/>
          <a:ea typeface="+mn-ea"/>
          <a:cs typeface="+mn-cs"/>
        </a:defRPr>
      </a:lvl8pPr>
      <a:lvl9pPr marL="3761500" algn="l" defTabSz="47018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3429002" y="6662742"/>
            <a:ext cx="2746375" cy="14763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a:lnSpc>
                <a:spcPct val="120000"/>
              </a:lnSpc>
              <a:defRPr sz="800" b="0">
                <a:solidFill>
                  <a:schemeClr val="tx1"/>
                </a:solidFill>
                <a:ea typeface="ＭＳ Ｐゴシック" charset="-128"/>
                <a:cs typeface="+mn-cs"/>
              </a:defRPr>
            </a:lvl1pPr>
          </a:lstStyle>
          <a:p>
            <a:pPr defTabSz="914400" fontAlgn="base">
              <a:spcBef>
                <a:spcPct val="0"/>
              </a:spcBef>
              <a:spcAft>
                <a:spcPct val="0"/>
              </a:spcAft>
              <a:defRPr/>
            </a:pPr>
            <a:r>
              <a:rPr lang="en-US" dirty="0" smtClean="0">
                <a:solidFill>
                  <a:srgbClr val="000000"/>
                </a:solidFill>
              </a:rPr>
              <a:t>© 2015 Hilton Worldwide Confidential &amp; Proprietary</a:t>
            </a:r>
            <a:endParaRPr lang="en-US" dirty="0">
              <a:solidFill>
                <a:srgbClr val="000000"/>
              </a:solidFill>
            </a:endParaRPr>
          </a:p>
        </p:txBody>
      </p:sp>
      <p:sp>
        <p:nvSpPr>
          <p:cNvPr id="1030" name="Rectangle 6"/>
          <p:cNvSpPr>
            <a:spLocks noGrp="1" noChangeArrowheads="1"/>
          </p:cNvSpPr>
          <p:nvPr>
            <p:ph type="sldNum" sz="quarter" idx="4"/>
          </p:nvPr>
        </p:nvSpPr>
        <p:spPr bwMode="auto">
          <a:xfrm>
            <a:off x="8755063" y="6653213"/>
            <a:ext cx="393700" cy="1317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120000"/>
              </a:lnSpc>
              <a:defRPr sz="900" b="0">
                <a:solidFill>
                  <a:schemeClr val="tx1"/>
                </a:solidFill>
                <a:ea typeface="ＭＳ Ｐゴシック" charset="-128"/>
                <a:cs typeface="+mn-cs"/>
              </a:defRPr>
            </a:lvl1pPr>
          </a:lstStyle>
          <a:p>
            <a:pPr defTabSz="914400" fontAlgn="base">
              <a:spcBef>
                <a:spcPct val="0"/>
              </a:spcBef>
              <a:spcAft>
                <a:spcPct val="0"/>
              </a:spcAft>
              <a:defRPr/>
            </a:pPr>
            <a:fld id="{36D81B8A-A6EF-45E9-BDF9-840A29CB4331}" type="slidenum">
              <a:rPr lang="en-US">
                <a:solidFill>
                  <a:srgbClr val="000000"/>
                </a:solidFill>
              </a:rPr>
              <a:pPr defTabSz="914400" fontAlgn="base">
                <a:spcBef>
                  <a:spcPct val="0"/>
                </a:spcBef>
                <a:spcAft>
                  <a:spcPct val="0"/>
                </a:spcAft>
                <a:defRPr/>
              </a:pPr>
              <a:t>‹#›</a:t>
            </a:fld>
            <a:endParaRPr lang="en-US" dirty="0">
              <a:solidFill>
                <a:srgbClr val="000000"/>
              </a:solidFill>
            </a:endParaRPr>
          </a:p>
        </p:txBody>
      </p:sp>
      <p:grpSp>
        <p:nvGrpSpPr>
          <p:cNvPr id="1028" name="Group 12"/>
          <p:cNvGrpSpPr>
            <a:grpSpLocks/>
          </p:cNvGrpSpPr>
          <p:nvPr/>
        </p:nvGrpSpPr>
        <p:grpSpPr bwMode="auto">
          <a:xfrm>
            <a:off x="0" y="903289"/>
            <a:ext cx="9601200" cy="34925"/>
            <a:chOff x="0" y="583"/>
            <a:chExt cx="5760" cy="22"/>
          </a:xfrm>
        </p:grpSpPr>
        <p:sp>
          <p:nvSpPr>
            <p:cNvPr id="1035" name="Line 10"/>
            <p:cNvSpPr>
              <a:spLocks noChangeShapeType="1"/>
            </p:cNvSpPr>
            <p:nvPr userDrawn="1"/>
          </p:nvSpPr>
          <p:spPr bwMode="gray">
            <a:xfrm>
              <a:off x="0" y="583"/>
              <a:ext cx="5760" cy="0"/>
            </a:xfrm>
            <a:prstGeom prst="line">
              <a:avLst/>
            </a:prstGeom>
            <a:noFill/>
            <a:ln w="38100">
              <a:solidFill>
                <a:srgbClr val="C3BEB4"/>
              </a:solidFill>
              <a:round/>
              <a:headEnd/>
              <a:tailEnd/>
            </a:ln>
          </p:spPr>
          <p:txBody>
            <a:bodyPr/>
            <a:lstStyle/>
            <a:p>
              <a:pPr defTabSz="914400" fontAlgn="base">
                <a:spcBef>
                  <a:spcPct val="0"/>
                </a:spcBef>
                <a:spcAft>
                  <a:spcPct val="0"/>
                </a:spcAft>
                <a:defRPr/>
              </a:pPr>
              <a:endParaRPr lang="en-US" sz="1400" b="1" dirty="0">
                <a:solidFill>
                  <a:srgbClr val="FFFFFF"/>
                </a:solidFill>
                <a:ea typeface="ＭＳ Ｐゴシック" pitchFamily="34" charset="-128"/>
                <a:cs typeface="Arial" charset="0"/>
              </a:endParaRPr>
            </a:p>
          </p:txBody>
        </p:sp>
        <p:sp>
          <p:nvSpPr>
            <p:cNvPr id="1036" name="Line 11"/>
            <p:cNvSpPr>
              <a:spLocks noChangeShapeType="1"/>
            </p:cNvSpPr>
            <p:nvPr userDrawn="1"/>
          </p:nvSpPr>
          <p:spPr bwMode="gray">
            <a:xfrm>
              <a:off x="0" y="605"/>
              <a:ext cx="5760" cy="0"/>
            </a:xfrm>
            <a:prstGeom prst="line">
              <a:avLst/>
            </a:prstGeom>
            <a:noFill/>
            <a:ln w="38100">
              <a:solidFill>
                <a:schemeClr val="hlink"/>
              </a:solidFill>
              <a:round/>
              <a:headEnd/>
              <a:tailEnd/>
            </a:ln>
          </p:spPr>
          <p:txBody>
            <a:bodyPr/>
            <a:lstStyle/>
            <a:p>
              <a:pPr defTabSz="914400" fontAlgn="base">
                <a:spcBef>
                  <a:spcPct val="0"/>
                </a:spcBef>
                <a:spcAft>
                  <a:spcPct val="0"/>
                </a:spcAft>
                <a:defRPr/>
              </a:pPr>
              <a:endParaRPr lang="en-US" sz="1400" b="1" dirty="0">
                <a:solidFill>
                  <a:srgbClr val="FFFFFF"/>
                </a:solidFill>
                <a:ea typeface="ＭＳ Ｐゴシック" pitchFamily="34" charset="-128"/>
                <a:cs typeface="Arial" charset="0"/>
              </a:endParaRPr>
            </a:p>
          </p:txBody>
        </p:sp>
      </p:grpSp>
      <p:sp>
        <p:nvSpPr>
          <p:cNvPr id="2" name="Rectangle 33"/>
          <p:cNvSpPr>
            <a:spLocks noGrp="1" noChangeArrowheads="1"/>
          </p:cNvSpPr>
          <p:nvPr>
            <p:ph type="title"/>
          </p:nvPr>
        </p:nvSpPr>
        <p:spPr bwMode="auto">
          <a:xfrm>
            <a:off x="455615" y="138117"/>
            <a:ext cx="74231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3" name="Rectangle 34"/>
          <p:cNvSpPr>
            <a:spLocks noGrp="1" noChangeArrowheads="1"/>
          </p:cNvSpPr>
          <p:nvPr>
            <p:ph type="body" idx="1"/>
          </p:nvPr>
        </p:nvSpPr>
        <p:spPr bwMode="auto">
          <a:xfrm>
            <a:off x="455615" y="1600200"/>
            <a:ext cx="868838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31" name="Group 56"/>
          <p:cNvGrpSpPr>
            <a:grpSpLocks/>
          </p:cNvGrpSpPr>
          <p:nvPr/>
        </p:nvGrpSpPr>
        <p:grpSpPr bwMode="auto">
          <a:xfrm>
            <a:off x="7761290" y="42863"/>
            <a:ext cx="1382712" cy="608012"/>
            <a:chOff x="4889" y="27"/>
            <a:chExt cx="871" cy="383"/>
          </a:xfrm>
        </p:grpSpPr>
        <p:pic>
          <p:nvPicPr>
            <p:cNvPr id="1033" name="Picture 57" descr="H_symb_bev_color_pos_tm_rgb"/>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889" y="27"/>
              <a:ext cx="364"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58" descr="HW_logo_type"/>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226" y="198"/>
              <a:ext cx="53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2" name="Text Box 62"/>
          <p:cNvSpPr txBox="1">
            <a:spLocks noChangeArrowheads="1"/>
          </p:cNvSpPr>
          <p:nvPr/>
        </p:nvSpPr>
        <p:spPr bwMode="auto">
          <a:xfrm>
            <a:off x="457202" y="6700158"/>
            <a:ext cx="259686" cy="107722"/>
          </a:xfrm>
          <a:prstGeom prst="rect">
            <a:avLst/>
          </a:prstGeom>
          <a:noFill/>
          <a:ln>
            <a:noFill/>
          </a:ln>
          <a:extLst/>
        </p:spPr>
        <p:txBody>
          <a:bodyPr wrap="none" lIns="0" tIns="0" rIns="0" bIns="0" anchor="ctr">
            <a:spAutoFit/>
          </a:bodyPr>
          <a:lstStyle>
            <a:lvl1pPr eaLnBrk="0" hangingPunct="0">
              <a:defRPr sz="1400" b="1">
                <a:solidFill>
                  <a:schemeClr val="bg1"/>
                </a:solidFill>
                <a:latin typeface="Arial" charset="0"/>
                <a:ea typeface="ＭＳ Ｐゴシック" pitchFamily="34" charset="-128"/>
              </a:defRPr>
            </a:lvl1pPr>
            <a:lvl2pPr marL="742950" indent="-285750" eaLnBrk="0" hangingPunct="0">
              <a:defRPr sz="1400" b="1">
                <a:solidFill>
                  <a:schemeClr val="bg1"/>
                </a:solidFill>
                <a:latin typeface="Arial" charset="0"/>
                <a:ea typeface="ＭＳ Ｐゴシック" pitchFamily="34" charset="-128"/>
              </a:defRPr>
            </a:lvl2pPr>
            <a:lvl3pPr marL="1143000" indent="-228600" eaLnBrk="0" hangingPunct="0">
              <a:defRPr sz="1400" b="1">
                <a:solidFill>
                  <a:schemeClr val="bg1"/>
                </a:solidFill>
                <a:latin typeface="Arial" charset="0"/>
                <a:ea typeface="ＭＳ Ｐゴシック" pitchFamily="34" charset="-128"/>
              </a:defRPr>
            </a:lvl3pPr>
            <a:lvl4pPr marL="1600200" indent="-228600" eaLnBrk="0" hangingPunct="0">
              <a:defRPr sz="1400" b="1">
                <a:solidFill>
                  <a:schemeClr val="bg1"/>
                </a:solidFill>
                <a:latin typeface="Arial" charset="0"/>
                <a:ea typeface="ＭＳ Ｐゴシック" pitchFamily="34" charset="-128"/>
              </a:defRPr>
            </a:lvl4pPr>
            <a:lvl5pPr marL="2057400" indent="-228600" eaLnBrk="0" hangingPunct="0">
              <a:defRPr sz="1400" b="1">
                <a:solidFill>
                  <a:schemeClr val="bg1"/>
                </a:solidFill>
                <a:latin typeface="Arial" charset="0"/>
                <a:ea typeface="ＭＳ Ｐゴシック" pitchFamily="34" charset="-128"/>
              </a:defRPr>
            </a:lvl5pPr>
            <a:lvl6pPr marL="2514600" indent="-228600" eaLnBrk="0" fontAlgn="base" hangingPunct="0">
              <a:spcBef>
                <a:spcPct val="0"/>
              </a:spcBef>
              <a:spcAft>
                <a:spcPct val="0"/>
              </a:spcAft>
              <a:defRPr sz="1400" b="1">
                <a:solidFill>
                  <a:schemeClr val="bg1"/>
                </a:solidFill>
                <a:latin typeface="Arial" charset="0"/>
                <a:ea typeface="ＭＳ Ｐゴシック" pitchFamily="34" charset="-128"/>
              </a:defRPr>
            </a:lvl6pPr>
            <a:lvl7pPr marL="2971800" indent="-228600" eaLnBrk="0" fontAlgn="base" hangingPunct="0">
              <a:spcBef>
                <a:spcPct val="0"/>
              </a:spcBef>
              <a:spcAft>
                <a:spcPct val="0"/>
              </a:spcAft>
              <a:defRPr sz="1400" b="1">
                <a:solidFill>
                  <a:schemeClr val="bg1"/>
                </a:solidFill>
                <a:latin typeface="Arial" charset="0"/>
                <a:ea typeface="ＭＳ Ｐゴシック" pitchFamily="34" charset="-128"/>
              </a:defRPr>
            </a:lvl7pPr>
            <a:lvl8pPr marL="3429000" indent="-228600" eaLnBrk="0" fontAlgn="base" hangingPunct="0">
              <a:spcBef>
                <a:spcPct val="0"/>
              </a:spcBef>
              <a:spcAft>
                <a:spcPct val="0"/>
              </a:spcAft>
              <a:defRPr sz="1400" b="1">
                <a:solidFill>
                  <a:schemeClr val="bg1"/>
                </a:solidFill>
                <a:latin typeface="Arial" charset="0"/>
                <a:ea typeface="ＭＳ Ｐゴシック" pitchFamily="34" charset="-128"/>
              </a:defRPr>
            </a:lvl8pPr>
            <a:lvl9pPr marL="3886200" indent="-228600" eaLnBrk="0" fontAlgn="base" hangingPunct="0">
              <a:spcBef>
                <a:spcPct val="0"/>
              </a:spcBef>
              <a:spcAft>
                <a:spcPct val="0"/>
              </a:spcAft>
              <a:defRPr sz="1400" b="1">
                <a:solidFill>
                  <a:schemeClr val="bg1"/>
                </a:solidFill>
                <a:latin typeface="Arial" charset="0"/>
                <a:ea typeface="ＭＳ Ｐゴシック" pitchFamily="34" charset="-128"/>
              </a:defRPr>
            </a:lvl9pPr>
          </a:lstStyle>
          <a:p>
            <a:pPr defTabSz="914400" eaLnBrk="1" fontAlgn="base" hangingPunct="1">
              <a:spcBef>
                <a:spcPct val="0"/>
              </a:spcBef>
              <a:spcAft>
                <a:spcPct val="0"/>
              </a:spcAft>
              <a:defRPr/>
            </a:pPr>
            <a:r>
              <a:rPr lang="en-US" sz="700" b="0" dirty="0" smtClean="0">
                <a:solidFill>
                  <a:srgbClr val="C3BEB4"/>
                </a:solidFill>
              </a:rPr>
              <a:t>Footer</a:t>
            </a:r>
          </a:p>
        </p:txBody>
      </p:sp>
      <p:sp>
        <p:nvSpPr>
          <p:cNvPr id="13" name="Footer Placeholder 4"/>
          <p:cNvSpPr txBox="1">
            <a:spLocks/>
          </p:cNvSpPr>
          <p:nvPr userDrawn="1"/>
        </p:nvSpPr>
        <p:spPr>
          <a:xfrm>
            <a:off x="466726" y="6174752"/>
            <a:ext cx="8689974" cy="365125"/>
          </a:xfrm>
          <a:prstGeom prst="rect">
            <a:avLst/>
          </a:prstGeom>
        </p:spPr>
        <p:txBody>
          <a:bodyPr vert="horz" lIns="0" tIns="47019" rIns="92839" bIns="47019" rtlCol="0" anchor="b"/>
          <a:lstStyle>
            <a:defPPr>
              <a:defRPr lang="en-US"/>
            </a:defPPr>
            <a:lvl1pPr marL="0" algn="l" defTabSz="470187" rtl="0" eaLnBrk="1" latinLnBrk="0" hangingPunct="1">
              <a:buNone/>
              <a:defRPr sz="700" kern="1200">
                <a:solidFill>
                  <a:srgbClr val="555555"/>
                </a:solidFill>
                <a:latin typeface="Arial"/>
                <a:ea typeface="+mn-ea"/>
                <a:cs typeface="Arial"/>
              </a:defRPr>
            </a:lvl1pPr>
            <a:lvl2pPr marL="470187" algn="l" defTabSz="470187" rtl="0" eaLnBrk="1" latinLnBrk="0" hangingPunct="1">
              <a:defRPr sz="1800" kern="1200">
                <a:solidFill>
                  <a:schemeClr val="tx1"/>
                </a:solidFill>
                <a:latin typeface="+mn-lt"/>
                <a:ea typeface="+mn-ea"/>
                <a:cs typeface="+mn-cs"/>
              </a:defRPr>
            </a:lvl2pPr>
            <a:lvl3pPr marL="940375" algn="l" defTabSz="470187" rtl="0" eaLnBrk="1" latinLnBrk="0" hangingPunct="1">
              <a:defRPr sz="1800" kern="1200">
                <a:solidFill>
                  <a:schemeClr val="tx1"/>
                </a:solidFill>
                <a:latin typeface="+mn-lt"/>
                <a:ea typeface="+mn-ea"/>
                <a:cs typeface="+mn-cs"/>
              </a:defRPr>
            </a:lvl3pPr>
            <a:lvl4pPr marL="1410563" algn="l" defTabSz="470187" rtl="0" eaLnBrk="1" latinLnBrk="0" hangingPunct="1">
              <a:defRPr sz="1800" kern="1200">
                <a:solidFill>
                  <a:schemeClr val="tx1"/>
                </a:solidFill>
                <a:latin typeface="+mn-lt"/>
                <a:ea typeface="+mn-ea"/>
                <a:cs typeface="+mn-cs"/>
              </a:defRPr>
            </a:lvl4pPr>
            <a:lvl5pPr marL="1880750" algn="l" defTabSz="470187" rtl="0" eaLnBrk="1" latinLnBrk="0" hangingPunct="1">
              <a:defRPr sz="1800" kern="1200">
                <a:solidFill>
                  <a:schemeClr val="tx1"/>
                </a:solidFill>
                <a:latin typeface="+mn-lt"/>
                <a:ea typeface="+mn-ea"/>
                <a:cs typeface="+mn-cs"/>
              </a:defRPr>
            </a:lvl5pPr>
            <a:lvl6pPr marL="2350937" algn="l" defTabSz="470187" rtl="0" eaLnBrk="1" latinLnBrk="0" hangingPunct="1">
              <a:defRPr sz="1800" kern="1200">
                <a:solidFill>
                  <a:schemeClr val="tx1"/>
                </a:solidFill>
                <a:latin typeface="+mn-lt"/>
                <a:ea typeface="+mn-ea"/>
                <a:cs typeface="+mn-cs"/>
              </a:defRPr>
            </a:lvl6pPr>
            <a:lvl7pPr marL="2821125" algn="l" defTabSz="470187" rtl="0" eaLnBrk="1" latinLnBrk="0" hangingPunct="1">
              <a:defRPr sz="1800" kern="1200">
                <a:solidFill>
                  <a:schemeClr val="tx1"/>
                </a:solidFill>
                <a:latin typeface="+mn-lt"/>
                <a:ea typeface="+mn-ea"/>
                <a:cs typeface="+mn-cs"/>
              </a:defRPr>
            </a:lvl7pPr>
            <a:lvl8pPr marL="3291313" algn="l" defTabSz="470187" rtl="0" eaLnBrk="1" latinLnBrk="0" hangingPunct="1">
              <a:defRPr sz="1800" kern="1200">
                <a:solidFill>
                  <a:schemeClr val="tx1"/>
                </a:solidFill>
                <a:latin typeface="+mn-lt"/>
                <a:ea typeface="+mn-ea"/>
                <a:cs typeface="+mn-cs"/>
              </a:defRPr>
            </a:lvl8pPr>
            <a:lvl9pPr marL="3761500" algn="l" defTabSz="470187" rtl="0" eaLnBrk="1" latinLnBrk="0" hangingPunct="1">
              <a:defRPr sz="1800" kern="1200">
                <a:solidFill>
                  <a:schemeClr val="tx1"/>
                </a:solidFill>
                <a:latin typeface="+mn-lt"/>
                <a:ea typeface="+mn-ea"/>
                <a:cs typeface="+mn-cs"/>
              </a:defRPr>
            </a:lvl9pPr>
          </a:lstStyle>
          <a:p>
            <a:r>
              <a:rPr lang="en-US" smtClean="0"/>
              <a:t>1. xxx 2. xxx 3. xxx Notes: xxx Source: xxx</a:t>
            </a:r>
            <a:endParaRPr lang="en-US" dirty="0"/>
          </a:p>
        </p:txBody>
      </p:sp>
      <p:sp>
        <p:nvSpPr>
          <p:cNvPr id="17" name="TextBox 16"/>
          <p:cNvSpPr txBox="1"/>
          <p:nvPr userDrawn="1"/>
        </p:nvSpPr>
        <p:spPr>
          <a:xfrm>
            <a:off x="2755063" y="6144849"/>
            <a:ext cx="4093516" cy="384721"/>
          </a:xfrm>
          <a:prstGeom prst="rect">
            <a:avLst/>
          </a:prstGeom>
          <a:noFill/>
        </p:spPr>
        <p:txBody>
          <a:bodyPr wrap="square" rtlCol="0">
            <a:spAutoFit/>
          </a:bodyPr>
          <a:lstStyle/>
          <a:p>
            <a:pPr algn="ctr"/>
            <a:r>
              <a:rPr lang="en-US" sz="1300" dirty="0" smtClean="0">
                <a:solidFill>
                  <a:srgbClr val="856931"/>
                </a:solidFill>
                <a:latin typeface="Fedra Sans Alt Pro Light"/>
                <a:cs typeface="Fedra Sans Alt Pro Light"/>
              </a:rPr>
              <a:t>HILTON LEGAL</a:t>
            </a:r>
          </a:p>
          <a:p>
            <a:pPr algn="ctr"/>
            <a:r>
              <a:rPr lang="en-US" sz="600" dirty="0" smtClean="0">
                <a:solidFill>
                  <a:srgbClr val="A27E2C"/>
                </a:solidFill>
                <a:latin typeface="Fedra Sans Alt Pro Light"/>
                <a:cs typeface="Fedra Sans Alt Pro Light"/>
              </a:rPr>
              <a:t>LEGAL AND COMPLIANCE TRAINING</a:t>
            </a:r>
            <a:endParaRPr lang="en-US" sz="600" dirty="0">
              <a:solidFill>
                <a:srgbClr val="A27E2C"/>
              </a:solidFill>
              <a:latin typeface="Fedra Sans Alt Pro Light"/>
              <a:cs typeface="Fedra Sans Alt Pro Light"/>
            </a:endParaRPr>
          </a:p>
        </p:txBody>
      </p:sp>
    </p:spTree>
    <p:extLst>
      <p:ext uri="{BB962C8B-B14F-4D97-AF65-F5344CB8AC3E}">
        <p14:creationId xmlns:p14="http://schemas.microsoft.com/office/powerpoint/2010/main" val="24409679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iming>
    <p:tnLst>
      <p:par>
        <p:cTn id="1" dur="indefinite" restart="never" nodeType="tmRoot"/>
      </p:par>
    </p:tnLst>
  </p:timing>
  <p:hf hdr="0" dt="0"/>
  <p:txStyles>
    <p:titleStyle>
      <a:lvl1pPr algn="l" rtl="0" eaLnBrk="0" fontAlgn="base" hangingPunct="0">
        <a:lnSpc>
          <a:spcPct val="95000"/>
        </a:lnSpc>
        <a:spcBef>
          <a:spcPct val="0"/>
        </a:spcBef>
        <a:spcAft>
          <a:spcPct val="0"/>
        </a:spcAft>
        <a:defRPr sz="2400" b="1">
          <a:solidFill>
            <a:schemeClr val="tx1"/>
          </a:solidFill>
          <a:latin typeface="+mj-lt"/>
          <a:ea typeface="ＭＳ Ｐゴシック" charset="-128"/>
          <a:cs typeface="ＭＳ Ｐゴシック" charset="-128"/>
        </a:defRPr>
      </a:lvl1pPr>
      <a:lvl2pPr algn="l" rtl="0" eaLnBrk="0" fontAlgn="base" hangingPunct="0">
        <a:lnSpc>
          <a:spcPct val="95000"/>
        </a:lnSpc>
        <a:spcBef>
          <a:spcPct val="0"/>
        </a:spcBef>
        <a:spcAft>
          <a:spcPct val="0"/>
        </a:spcAft>
        <a:defRPr sz="2400" b="1">
          <a:solidFill>
            <a:schemeClr val="tx1"/>
          </a:solidFill>
          <a:latin typeface="Arial" charset="0"/>
          <a:ea typeface="ＭＳ Ｐゴシック" charset="-128"/>
          <a:cs typeface="ＭＳ Ｐゴシック" charset="-128"/>
        </a:defRPr>
      </a:lvl2pPr>
      <a:lvl3pPr algn="l" rtl="0" eaLnBrk="0" fontAlgn="base" hangingPunct="0">
        <a:lnSpc>
          <a:spcPct val="95000"/>
        </a:lnSpc>
        <a:spcBef>
          <a:spcPct val="0"/>
        </a:spcBef>
        <a:spcAft>
          <a:spcPct val="0"/>
        </a:spcAft>
        <a:defRPr sz="2400" b="1">
          <a:solidFill>
            <a:schemeClr val="tx1"/>
          </a:solidFill>
          <a:latin typeface="Arial" charset="0"/>
          <a:ea typeface="ＭＳ Ｐゴシック" charset="-128"/>
          <a:cs typeface="ＭＳ Ｐゴシック" charset="-128"/>
        </a:defRPr>
      </a:lvl3pPr>
      <a:lvl4pPr algn="l" rtl="0" eaLnBrk="0" fontAlgn="base" hangingPunct="0">
        <a:lnSpc>
          <a:spcPct val="95000"/>
        </a:lnSpc>
        <a:spcBef>
          <a:spcPct val="0"/>
        </a:spcBef>
        <a:spcAft>
          <a:spcPct val="0"/>
        </a:spcAft>
        <a:defRPr sz="2400" b="1">
          <a:solidFill>
            <a:schemeClr val="tx1"/>
          </a:solidFill>
          <a:latin typeface="Arial" charset="0"/>
          <a:ea typeface="ＭＳ Ｐゴシック" charset="-128"/>
          <a:cs typeface="ＭＳ Ｐゴシック" charset="-128"/>
        </a:defRPr>
      </a:lvl4pPr>
      <a:lvl5pPr algn="l" rtl="0" eaLnBrk="0" fontAlgn="base" hangingPunct="0">
        <a:lnSpc>
          <a:spcPct val="95000"/>
        </a:lnSpc>
        <a:spcBef>
          <a:spcPct val="0"/>
        </a:spcBef>
        <a:spcAft>
          <a:spcPct val="0"/>
        </a:spcAft>
        <a:defRPr sz="2400" b="1">
          <a:solidFill>
            <a:schemeClr val="tx1"/>
          </a:solidFill>
          <a:latin typeface="Arial" charset="0"/>
          <a:ea typeface="ＭＳ Ｐゴシック" charset="-128"/>
          <a:cs typeface="ＭＳ Ｐゴシック" charset="-128"/>
        </a:defRPr>
      </a:lvl5pPr>
      <a:lvl6pPr marL="457200" algn="l" rtl="0" eaLnBrk="1" fontAlgn="base" hangingPunct="1">
        <a:lnSpc>
          <a:spcPct val="95000"/>
        </a:lnSpc>
        <a:spcBef>
          <a:spcPct val="0"/>
        </a:spcBef>
        <a:spcAft>
          <a:spcPct val="0"/>
        </a:spcAft>
        <a:defRPr sz="2400" b="1">
          <a:solidFill>
            <a:schemeClr val="tx1"/>
          </a:solidFill>
          <a:latin typeface="Arial" charset="0"/>
        </a:defRPr>
      </a:lvl6pPr>
      <a:lvl7pPr marL="914400" algn="l" rtl="0" eaLnBrk="1" fontAlgn="base" hangingPunct="1">
        <a:lnSpc>
          <a:spcPct val="95000"/>
        </a:lnSpc>
        <a:spcBef>
          <a:spcPct val="0"/>
        </a:spcBef>
        <a:spcAft>
          <a:spcPct val="0"/>
        </a:spcAft>
        <a:defRPr sz="2400" b="1">
          <a:solidFill>
            <a:schemeClr val="tx1"/>
          </a:solidFill>
          <a:latin typeface="Arial" charset="0"/>
        </a:defRPr>
      </a:lvl7pPr>
      <a:lvl8pPr marL="1371600" algn="l" rtl="0" eaLnBrk="1" fontAlgn="base" hangingPunct="1">
        <a:lnSpc>
          <a:spcPct val="95000"/>
        </a:lnSpc>
        <a:spcBef>
          <a:spcPct val="0"/>
        </a:spcBef>
        <a:spcAft>
          <a:spcPct val="0"/>
        </a:spcAft>
        <a:defRPr sz="2400" b="1">
          <a:solidFill>
            <a:schemeClr val="tx1"/>
          </a:solidFill>
          <a:latin typeface="Arial" charset="0"/>
        </a:defRPr>
      </a:lvl8pPr>
      <a:lvl9pPr marL="1828800" algn="l" rtl="0" eaLnBrk="1" fontAlgn="base" hangingPunct="1">
        <a:lnSpc>
          <a:spcPct val="95000"/>
        </a:lnSpc>
        <a:spcBef>
          <a:spcPct val="0"/>
        </a:spcBef>
        <a:spcAft>
          <a:spcPct val="0"/>
        </a:spcAft>
        <a:defRPr sz="2400" b="1">
          <a:solidFill>
            <a:schemeClr val="tx1"/>
          </a:solidFill>
          <a:latin typeface="Arial" charset="0"/>
        </a:defRPr>
      </a:lvl9pPr>
    </p:titleStyle>
    <p:bodyStyle>
      <a:lvl1pPr marL="342900" indent="-342900" algn="l" rtl="0" eaLnBrk="0" fontAlgn="base" hangingPunct="0">
        <a:spcBef>
          <a:spcPct val="60000"/>
        </a:spcBef>
        <a:spcAft>
          <a:spcPct val="0"/>
        </a:spcAft>
        <a:defRPr sz="1400" b="1">
          <a:solidFill>
            <a:schemeClr val="tx1"/>
          </a:solidFill>
          <a:latin typeface="+mn-lt"/>
          <a:ea typeface="ＭＳ Ｐゴシック" charset="-128"/>
          <a:cs typeface="ＭＳ Ｐゴシック" charset="-128"/>
        </a:defRPr>
      </a:lvl1pPr>
      <a:lvl2pPr marL="288925" indent="-174625" algn="l" rtl="0" eaLnBrk="0" fontAlgn="base" hangingPunct="0">
        <a:spcBef>
          <a:spcPct val="20000"/>
        </a:spcBef>
        <a:spcAft>
          <a:spcPct val="0"/>
        </a:spcAft>
        <a:buClr>
          <a:schemeClr val="hlink"/>
        </a:buClr>
        <a:buChar char="•"/>
        <a:defRPr sz="1400">
          <a:solidFill>
            <a:schemeClr val="tx1"/>
          </a:solidFill>
          <a:latin typeface="+mn-lt"/>
          <a:ea typeface="ＭＳ Ｐゴシック" charset="-128"/>
        </a:defRPr>
      </a:lvl2pPr>
      <a:lvl3pPr marL="685800" indent="-228600" algn="l" rtl="0" eaLnBrk="0" fontAlgn="base" hangingPunct="0">
        <a:spcBef>
          <a:spcPct val="20000"/>
        </a:spcBef>
        <a:spcAft>
          <a:spcPct val="0"/>
        </a:spcAft>
        <a:buClr>
          <a:schemeClr val="hlink"/>
        </a:buClr>
        <a:buFont typeface="Verdana" pitchFamily="34" charset="0"/>
        <a:buChar char="–"/>
        <a:defRPr sz="1400">
          <a:solidFill>
            <a:schemeClr val="tx1"/>
          </a:solidFill>
          <a:latin typeface="+mn-lt"/>
          <a:ea typeface="ＭＳ Ｐゴシック" charset="-128"/>
        </a:defRPr>
      </a:lvl3pPr>
      <a:lvl4pPr marL="1082675" indent="-168275" algn="l" rtl="0" eaLnBrk="0" fontAlgn="base" hangingPunct="0">
        <a:spcBef>
          <a:spcPct val="20000"/>
        </a:spcBef>
        <a:spcAft>
          <a:spcPct val="0"/>
        </a:spcAft>
        <a:buClr>
          <a:schemeClr val="bg2"/>
        </a:buClr>
        <a:buChar char="•"/>
        <a:defRPr sz="1400">
          <a:solidFill>
            <a:schemeClr val="tx1"/>
          </a:solidFill>
          <a:latin typeface="+mn-lt"/>
          <a:ea typeface="ＭＳ Ｐゴシック" charset="-128"/>
        </a:defRPr>
      </a:lvl4pPr>
      <a:lvl5pPr marL="1539875" indent="-228600" algn="l" rtl="0" eaLnBrk="0" fontAlgn="base" hangingPunct="0">
        <a:spcBef>
          <a:spcPct val="20000"/>
        </a:spcBef>
        <a:spcAft>
          <a:spcPct val="0"/>
        </a:spcAft>
        <a:buClr>
          <a:schemeClr val="bg2"/>
        </a:buClr>
        <a:buFont typeface="Verdana" pitchFamily="34" charset="0"/>
        <a:buChar char="–"/>
        <a:defRPr sz="1400">
          <a:solidFill>
            <a:schemeClr val="tx1"/>
          </a:solidFill>
          <a:latin typeface="+mn-lt"/>
          <a:ea typeface="ＭＳ Ｐゴシック" charset="-128"/>
        </a:defRPr>
      </a:lvl5pPr>
      <a:lvl6pPr marL="1997075" indent="-228600" algn="l" rtl="0" eaLnBrk="1" fontAlgn="base" hangingPunct="1">
        <a:spcBef>
          <a:spcPct val="20000"/>
        </a:spcBef>
        <a:spcAft>
          <a:spcPct val="0"/>
        </a:spcAft>
        <a:buClr>
          <a:schemeClr val="bg2"/>
        </a:buClr>
        <a:buFont typeface="Verdana" pitchFamily="34" charset="0"/>
        <a:buChar char="–"/>
        <a:defRPr sz="1400">
          <a:solidFill>
            <a:schemeClr val="tx1"/>
          </a:solidFill>
          <a:latin typeface="+mn-lt"/>
        </a:defRPr>
      </a:lvl6pPr>
      <a:lvl7pPr marL="2454275" indent="-228600" algn="l" rtl="0" eaLnBrk="1" fontAlgn="base" hangingPunct="1">
        <a:spcBef>
          <a:spcPct val="20000"/>
        </a:spcBef>
        <a:spcAft>
          <a:spcPct val="0"/>
        </a:spcAft>
        <a:buClr>
          <a:schemeClr val="bg2"/>
        </a:buClr>
        <a:buFont typeface="Verdana" pitchFamily="34" charset="0"/>
        <a:buChar char="–"/>
        <a:defRPr sz="1400">
          <a:solidFill>
            <a:schemeClr val="tx1"/>
          </a:solidFill>
          <a:latin typeface="+mn-lt"/>
        </a:defRPr>
      </a:lvl7pPr>
      <a:lvl8pPr marL="2911475" indent="-228600" algn="l" rtl="0" eaLnBrk="1" fontAlgn="base" hangingPunct="1">
        <a:spcBef>
          <a:spcPct val="20000"/>
        </a:spcBef>
        <a:spcAft>
          <a:spcPct val="0"/>
        </a:spcAft>
        <a:buClr>
          <a:schemeClr val="bg2"/>
        </a:buClr>
        <a:buFont typeface="Verdana" pitchFamily="34" charset="0"/>
        <a:buChar char="–"/>
        <a:defRPr sz="1400">
          <a:solidFill>
            <a:schemeClr val="tx1"/>
          </a:solidFill>
          <a:latin typeface="+mn-lt"/>
        </a:defRPr>
      </a:lvl8pPr>
      <a:lvl9pPr marL="3368675" indent="-228600" algn="l" rtl="0" eaLnBrk="1" fontAlgn="base" hangingPunct="1">
        <a:spcBef>
          <a:spcPct val="20000"/>
        </a:spcBef>
        <a:spcAft>
          <a:spcPct val="0"/>
        </a:spcAft>
        <a:buClr>
          <a:schemeClr val="bg2"/>
        </a:buClr>
        <a:buFont typeface="Verdana" pitchFamily="34"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 Placeholder 2"/>
          <p:cNvSpPr>
            <a:spLocks noGrp="1"/>
          </p:cNvSpPr>
          <p:nvPr>
            <p:ph type="body" idx="1"/>
          </p:nvPr>
        </p:nvSpPr>
        <p:spPr>
          <a:xfrm>
            <a:off x="447678" y="1571629"/>
            <a:ext cx="8709024" cy="4511821"/>
          </a:xfrm>
          <a:prstGeom prst="rect">
            <a:avLst/>
          </a:prstGeom>
          <a:noFill/>
        </p:spPr>
        <p:txBody>
          <a:bodyPr vert="horz" lIns="0" tIns="47019" rIns="94037" bIns="47019" rtlCol="0">
            <a:noAutofit/>
          </a:bodyPr>
          <a:lstStyle/>
          <a:p>
            <a:pPr lvl="0"/>
            <a:r>
              <a:rPr lang="en-US" dirty="0"/>
              <a:t>Click to edit Master text styles</a:t>
            </a:r>
          </a:p>
          <a:p>
            <a:pPr lvl="1"/>
            <a:r>
              <a:rPr lang="en-US" dirty="0"/>
              <a:t>Second level</a:t>
            </a:r>
          </a:p>
          <a:p>
            <a:pPr lvl="2"/>
            <a:r>
              <a:rPr lang="en-US" dirty="0"/>
              <a:t> Third level</a:t>
            </a:r>
          </a:p>
          <a:p>
            <a:pPr lvl="3"/>
            <a:r>
              <a:rPr lang="en-US" dirty="0"/>
              <a:t>Fourth level</a:t>
            </a:r>
          </a:p>
          <a:p>
            <a:pPr lvl="4"/>
            <a:r>
              <a:rPr lang="en-US" dirty="0"/>
              <a:t>Fifth level</a:t>
            </a:r>
          </a:p>
        </p:txBody>
      </p:sp>
      <p:sp>
        <p:nvSpPr>
          <p:cNvPr id="12" name="Footer Placeholder 4"/>
          <p:cNvSpPr>
            <a:spLocks noGrp="1"/>
          </p:cNvSpPr>
          <p:nvPr>
            <p:ph type="ftr" sz="quarter" idx="3"/>
          </p:nvPr>
        </p:nvSpPr>
        <p:spPr>
          <a:xfrm>
            <a:off x="447676" y="6174752"/>
            <a:ext cx="8709026" cy="365125"/>
          </a:xfrm>
          <a:prstGeom prst="rect">
            <a:avLst/>
          </a:prstGeom>
        </p:spPr>
        <p:txBody>
          <a:bodyPr vert="horz" lIns="0" tIns="47019" rIns="92839" bIns="47019" rtlCol="0" anchor="b"/>
          <a:lstStyle>
            <a:lvl1pPr algn="l">
              <a:buNone/>
              <a:defRPr sz="700">
                <a:solidFill>
                  <a:srgbClr val="555555"/>
                </a:solidFill>
                <a:latin typeface="Arial"/>
                <a:cs typeface="Arial"/>
              </a:defRPr>
            </a:lvl1pPr>
          </a:lstStyle>
          <a:p>
            <a:r>
              <a:rPr lang="en-US" dirty="0"/>
              <a:t>1. xxx 2. xxx 3. xxx Notes: xxx Source: </a:t>
            </a:r>
            <a:r>
              <a:rPr lang="en-US" dirty="0" smtClean="0"/>
              <a:t>xxx</a:t>
            </a:r>
            <a:endParaRPr lang="en-US" dirty="0"/>
          </a:p>
        </p:txBody>
      </p:sp>
      <p:sp>
        <p:nvSpPr>
          <p:cNvPr id="17" name="Title Placeholder 1"/>
          <p:cNvSpPr>
            <a:spLocks noGrp="1"/>
          </p:cNvSpPr>
          <p:nvPr>
            <p:ph type="title"/>
          </p:nvPr>
        </p:nvSpPr>
        <p:spPr>
          <a:xfrm>
            <a:off x="474217" y="131830"/>
            <a:ext cx="6608567" cy="678187"/>
          </a:xfrm>
          <a:prstGeom prst="rect">
            <a:avLst/>
          </a:prstGeom>
        </p:spPr>
        <p:txBody>
          <a:bodyPr vert="horz" lIns="0" tIns="47019" rIns="94037" bIns="47019" rtlCol="0" anchor="ctr">
            <a:noAutofit/>
          </a:bodyPr>
          <a:lstStyle/>
          <a:p>
            <a:r>
              <a:rPr lang="en-US" smtClean="0"/>
              <a:t>Click to edit Master title style</a:t>
            </a:r>
            <a:endParaRPr lang="en-US" dirty="0"/>
          </a:p>
        </p:txBody>
      </p:sp>
      <p:pic>
        <p:nvPicPr>
          <p:cNvPr id="20" name="Picture 19" descr="rule.png"/>
          <p:cNvPicPr>
            <a:picLocks noChangeAspect="1"/>
          </p:cNvPicPr>
          <p:nvPr/>
        </p:nvPicPr>
        <p:blipFill>
          <a:blip r:embed="rId15"/>
          <a:stretch>
            <a:fillRect/>
          </a:stretch>
        </p:blipFill>
        <p:spPr>
          <a:xfrm>
            <a:off x="9477" y="881659"/>
            <a:ext cx="9601200" cy="88723"/>
          </a:xfrm>
          <a:prstGeom prst="rect">
            <a:avLst/>
          </a:prstGeom>
        </p:spPr>
      </p:pic>
      <p:sp>
        <p:nvSpPr>
          <p:cNvPr id="21" name="TextBox 20"/>
          <p:cNvSpPr txBox="1"/>
          <p:nvPr/>
        </p:nvSpPr>
        <p:spPr>
          <a:xfrm>
            <a:off x="3429001" y="6594217"/>
            <a:ext cx="2743200" cy="218067"/>
          </a:xfrm>
          <a:prstGeom prst="rect">
            <a:avLst/>
          </a:prstGeom>
          <a:noFill/>
        </p:spPr>
        <p:txBody>
          <a:bodyPr wrap="square" lIns="94037" tIns="47019" rIns="94037" bIns="47019" rtlCol="0" anchor="b">
            <a:spAutoFit/>
          </a:bodyPr>
          <a:lstStyle/>
          <a:p>
            <a:pPr algn="ctr"/>
            <a:r>
              <a:rPr lang="en-US" sz="800" dirty="0" smtClean="0">
                <a:solidFill>
                  <a:srgbClr val="555555"/>
                </a:solidFill>
                <a:ea typeface="Arial" charset="0"/>
                <a:cs typeface="Arial" charset="0"/>
              </a:rPr>
              <a:t>© 2015 Hilton Worldwide Confidential and Proprietary</a:t>
            </a:r>
            <a:endParaRPr lang="en-US" sz="800" dirty="0">
              <a:solidFill>
                <a:srgbClr val="555555"/>
              </a:solidFill>
              <a:ea typeface="Arial" charset="0"/>
              <a:cs typeface="Arial" charset="0"/>
            </a:endParaRPr>
          </a:p>
        </p:txBody>
      </p:sp>
      <p:sp>
        <p:nvSpPr>
          <p:cNvPr id="22" name="Date Placeholder 1"/>
          <p:cNvSpPr>
            <a:spLocks noGrp="1"/>
          </p:cNvSpPr>
          <p:nvPr>
            <p:ph type="dt" sz="half" idx="2"/>
          </p:nvPr>
        </p:nvSpPr>
        <p:spPr>
          <a:xfrm>
            <a:off x="447677" y="6523367"/>
            <a:ext cx="2241551" cy="365125"/>
          </a:xfrm>
          <a:prstGeom prst="rect">
            <a:avLst/>
          </a:prstGeom>
        </p:spPr>
        <p:txBody>
          <a:bodyPr vert="horz" lIns="0" tIns="45720" rIns="0" bIns="45720" rtlCol="0" anchor="ctr"/>
          <a:lstStyle>
            <a:lvl1pPr algn="l">
              <a:defRPr sz="800">
                <a:solidFill>
                  <a:schemeClr val="tx1"/>
                </a:solidFill>
              </a:defRPr>
            </a:lvl1pPr>
          </a:lstStyle>
          <a:p>
            <a:endParaRPr lang="en-US" dirty="0">
              <a:solidFill>
                <a:srgbClr val="555555"/>
              </a:solidFill>
            </a:endParaRPr>
          </a:p>
        </p:txBody>
      </p:sp>
      <p:sp>
        <p:nvSpPr>
          <p:cNvPr id="23" name="Slide Number Placeholder 2"/>
          <p:cNvSpPr>
            <a:spLocks noGrp="1"/>
          </p:cNvSpPr>
          <p:nvPr>
            <p:ph type="sldNum" sz="quarter" idx="4"/>
          </p:nvPr>
        </p:nvSpPr>
        <p:spPr>
          <a:xfrm>
            <a:off x="6880226" y="6528130"/>
            <a:ext cx="2241551" cy="365125"/>
          </a:xfrm>
          <a:prstGeom prst="rect">
            <a:avLst/>
          </a:prstGeom>
        </p:spPr>
        <p:txBody>
          <a:bodyPr vert="horz" lIns="0" tIns="45720" rIns="0" bIns="45720" rtlCol="0" anchor="ctr"/>
          <a:lstStyle>
            <a:lvl1pPr algn="r">
              <a:defRPr sz="800">
                <a:solidFill>
                  <a:schemeClr val="tx1"/>
                </a:solidFill>
              </a:defRPr>
            </a:lvl1pPr>
          </a:lstStyle>
          <a:p>
            <a:fld id="{E334C435-3550-4B40-8E5D-E5DFB00ACBB8}" type="slidenum">
              <a:rPr lang="en-US" smtClean="0">
                <a:solidFill>
                  <a:srgbClr val="555555"/>
                </a:solidFill>
              </a:rPr>
              <a:pPr/>
              <a:t>‹#›</a:t>
            </a:fld>
            <a:endParaRPr lang="en-US">
              <a:solidFill>
                <a:srgbClr val="555555"/>
              </a:solidFill>
            </a:endParaRPr>
          </a:p>
        </p:txBody>
      </p:sp>
      <p:pic>
        <p:nvPicPr>
          <p:cNvPr id="24" name="Picture 23" descr="HWW_logo.png"/>
          <p:cNvPicPr>
            <a:picLocks noChangeAspect="1"/>
          </p:cNvPicPr>
          <p:nvPr/>
        </p:nvPicPr>
        <p:blipFill>
          <a:blip r:embed="rId16"/>
          <a:stretch>
            <a:fillRect/>
          </a:stretch>
        </p:blipFill>
        <p:spPr>
          <a:xfrm>
            <a:off x="8023699" y="256417"/>
            <a:ext cx="1163107" cy="423579"/>
          </a:xfrm>
          <a:prstGeom prst="rect">
            <a:avLst/>
          </a:prstGeom>
        </p:spPr>
      </p:pic>
      <p:sp>
        <p:nvSpPr>
          <p:cNvPr id="13" name="TextBox 12"/>
          <p:cNvSpPr txBox="1"/>
          <p:nvPr/>
        </p:nvSpPr>
        <p:spPr>
          <a:xfrm>
            <a:off x="2755063" y="6144849"/>
            <a:ext cx="4093516" cy="384721"/>
          </a:xfrm>
          <a:prstGeom prst="rect">
            <a:avLst/>
          </a:prstGeom>
          <a:noFill/>
        </p:spPr>
        <p:txBody>
          <a:bodyPr wrap="square" rtlCol="0">
            <a:spAutoFit/>
          </a:bodyPr>
          <a:lstStyle/>
          <a:p>
            <a:pPr algn="ctr"/>
            <a:r>
              <a:rPr lang="en-US" sz="1300" dirty="0" smtClean="0">
                <a:solidFill>
                  <a:srgbClr val="A27E2C"/>
                </a:solidFill>
                <a:latin typeface="Fedra Sans Alt Pro Light"/>
                <a:cs typeface="Fedra Sans Alt Pro Light"/>
              </a:rPr>
              <a:t>HILTON LEGAL</a:t>
            </a:r>
          </a:p>
          <a:p>
            <a:pPr algn="ctr"/>
            <a:r>
              <a:rPr lang="en-US" sz="600" dirty="0" smtClean="0">
                <a:solidFill>
                  <a:srgbClr val="A27E2C"/>
                </a:solidFill>
                <a:latin typeface="Fedra Sans Alt Pro Light"/>
                <a:cs typeface="Fedra Sans Alt Pro Light"/>
              </a:rPr>
              <a:t>LEGAL AND COMPLIANCE TRAINING</a:t>
            </a:r>
            <a:endParaRPr lang="en-US" sz="600" dirty="0">
              <a:solidFill>
                <a:srgbClr val="A27E2C"/>
              </a:solidFill>
              <a:latin typeface="Fedra Sans Alt Pro Light"/>
              <a:cs typeface="Fedra Sans Alt Pro Light"/>
            </a:endParaRPr>
          </a:p>
        </p:txBody>
      </p:sp>
    </p:spTree>
    <p:extLst>
      <p:ext uri="{BB962C8B-B14F-4D97-AF65-F5344CB8AC3E}">
        <p14:creationId xmlns:p14="http://schemas.microsoft.com/office/powerpoint/2010/main" val="359768232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timing>
    <p:tnLst>
      <p:par>
        <p:cTn id="1" dur="indefinite" restart="never" nodeType="tmRoot"/>
      </p:par>
    </p:tnLst>
  </p:timing>
  <p:hf hdr="0"/>
  <p:txStyles>
    <p:titleStyle>
      <a:lvl1pPr algn="l" defTabSz="470187" rtl="0" eaLnBrk="1" latinLnBrk="0" hangingPunct="1">
        <a:lnSpc>
          <a:spcPts val="2674"/>
        </a:lnSpc>
        <a:spcBef>
          <a:spcPct val="0"/>
        </a:spcBef>
        <a:buNone/>
        <a:defRPr sz="2200" kern="1200">
          <a:solidFill>
            <a:schemeClr val="tx2"/>
          </a:solidFill>
          <a:latin typeface="+mj-lt"/>
          <a:ea typeface="+mj-ea"/>
          <a:cs typeface="+mj-cs"/>
        </a:defRPr>
      </a:lvl1pPr>
    </p:titleStyle>
    <p:bodyStyle>
      <a:lvl1pPr marL="0" indent="0" algn="l" defTabSz="470187" rtl="0" eaLnBrk="1" latinLnBrk="0" hangingPunct="1">
        <a:lnSpc>
          <a:spcPct val="100000"/>
        </a:lnSpc>
        <a:spcBef>
          <a:spcPts val="412"/>
        </a:spcBef>
        <a:buFont typeface="Arial"/>
        <a:buNone/>
        <a:defRPr sz="1500" kern="1200">
          <a:solidFill>
            <a:schemeClr val="tx1"/>
          </a:solidFill>
          <a:latin typeface="+mn-lt"/>
          <a:ea typeface="+mn-ea"/>
          <a:cs typeface="+mn-cs"/>
        </a:defRPr>
      </a:lvl1pPr>
      <a:lvl2pPr marL="235094" indent="-141057" algn="l" defTabSz="470187" rtl="0" eaLnBrk="1" latinLnBrk="0" hangingPunct="1">
        <a:lnSpc>
          <a:spcPct val="100000"/>
        </a:lnSpc>
        <a:spcBef>
          <a:spcPts val="206"/>
        </a:spcBef>
        <a:spcAft>
          <a:spcPts val="0"/>
        </a:spcAft>
        <a:buClr>
          <a:schemeClr val="tx2"/>
        </a:buClr>
        <a:buFont typeface="Arial"/>
        <a:buChar char="•"/>
        <a:defRPr sz="1300" kern="1200">
          <a:solidFill>
            <a:schemeClr val="tx1"/>
          </a:solidFill>
          <a:latin typeface="+mn-lt"/>
          <a:ea typeface="+mn-ea"/>
          <a:cs typeface="+mn-cs"/>
        </a:defRPr>
      </a:lvl2pPr>
      <a:lvl3pPr marL="470187" indent="-141057" algn="l" defTabSz="470187" rtl="0" eaLnBrk="1" latinLnBrk="0" hangingPunct="1">
        <a:lnSpc>
          <a:spcPct val="100000"/>
        </a:lnSpc>
        <a:spcBef>
          <a:spcPts val="102"/>
        </a:spcBef>
        <a:spcAft>
          <a:spcPts val="0"/>
        </a:spcAft>
        <a:buClr>
          <a:schemeClr val="tx2"/>
        </a:buClr>
        <a:buFont typeface="Arial"/>
        <a:buChar char="‒"/>
        <a:defRPr sz="1300" kern="1200">
          <a:solidFill>
            <a:schemeClr val="tx1"/>
          </a:solidFill>
          <a:latin typeface="+mn-lt"/>
          <a:ea typeface="+mn-ea"/>
          <a:cs typeface="+mn-cs"/>
        </a:defRPr>
      </a:lvl3pPr>
      <a:lvl4pPr marL="705281" indent="-141057" algn="l" defTabSz="470187" rtl="0" eaLnBrk="1" latinLnBrk="0" hangingPunct="1">
        <a:lnSpc>
          <a:spcPct val="100000"/>
        </a:lnSpc>
        <a:spcBef>
          <a:spcPts val="206"/>
        </a:spcBef>
        <a:spcAft>
          <a:spcPts val="0"/>
        </a:spcAft>
        <a:buClr>
          <a:schemeClr val="tx2"/>
        </a:buClr>
        <a:buFont typeface="Arial"/>
        <a:buChar char="•"/>
        <a:defRPr sz="1300" kern="1200">
          <a:solidFill>
            <a:schemeClr val="tx1"/>
          </a:solidFill>
          <a:latin typeface="+mn-lt"/>
          <a:ea typeface="+mn-ea"/>
          <a:cs typeface="+mn-cs"/>
        </a:defRPr>
      </a:lvl4pPr>
      <a:lvl5pPr marL="940375" indent="-141057" algn="l" defTabSz="470187" rtl="0" eaLnBrk="1" latinLnBrk="0" hangingPunct="1">
        <a:lnSpc>
          <a:spcPct val="100000"/>
        </a:lnSpc>
        <a:spcBef>
          <a:spcPts val="102"/>
        </a:spcBef>
        <a:spcAft>
          <a:spcPts val="0"/>
        </a:spcAft>
        <a:buClr>
          <a:schemeClr val="tx2"/>
        </a:buClr>
        <a:buFont typeface="Lucida Grande"/>
        <a:buChar char="‒"/>
        <a:defRPr sz="1300" kern="1200">
          <a:solidFill>
            <a:schemeClr val="tx1"/>
          </a:solidFill>
          <a:latin typeface="+mn-lt"/>
          <a:ea typeface="+mn-ea"/>
          <a:cs typeface="+mn-cs"/>
        </a:defRPr>
      </a:lvl5pPr>
      <a:lvl6pPr marL="2586031" indent="-235094" algn="l" defTabSz="470187" rtl="0" eaLnBrk="1" latinLnBrk="0" hangingPunct="1">
        <a:spcBef>
          <a:spcPct val="20000"/>
        </a:spcBef>
        <a:buFont typeface="Arial"/>
        <a:buChar char="•"/>
        <a:defRPr sz="2000" kern="1200">
          <a:solidFill>
            <a:schemeClr val="tx1"/>
          </a:solidFill>
          <a:latin typeface="+mn-lt"/>
          <a:ea typeface="+mn-ea"/>
          <a:cs typeface="+mn-cs"/>
        </a:defRPr>
      </a:lvl6pPr>
      <a:lvl7pPr marL="3056219" indent="-235094" algn="l" defTabSz="470187" rtl="0" eaLnBrk="1" latinLnBrk="0" hangingPunct="1">
        <a:spcBef>
          <a:spcPct val="20000"/>
        </a:spcBef>
        <a:buFont typeface="Arial"/>
        <a:buChar char="•"/>
        <a:defRPr sz="2000" kern="1200">
          <a:solidFill>
            <a:schemeClr val="tx1"/>
          </a:solidFill>
          <a:latin typeface="+mn-lt"/>
          <a:ea typeface="+mn-ea"/>
          <a:cs typeface="+mn-cs"/>
        </a:defRPr>
      </a:lvl7pPr>
      <a:lvl8pPr marL="3526406" indent="-235094" algn="l" defTabSz="470187" rtl="0" eaLnBrk="1" latinLnBrk="0" hangingPunct="1">
        <a:spcBef>
          <a:spcPct val="20000"/>
        </a:spcBef>
        <a:buFont typeface="Arial"/>
        <a:buChar char="•"/>
        <a:defRPr sz="2000" kern="1200">
          <a:solidFill>
            <a:schemeClr val="tx1"/>
          </a:solidFill>
          <a:latin typeface="+mn-lt"/>
          <a:ea typeface="+mn-ea"/>
          <a:cs typeface="+mn-cs"/>
        </a:defRPr>
      </a:lvl8pPr>
      <a:lvl9pPr marL="3996594" indent="-235094" algn="l" defTabSz="47018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70187" rtl="0" eaLnBrk="1" latinLnBrk="0" hangingPunct="1">
        <a:defRPr sz="1800" kern="1200">
          <a:solidFill>
            <a:schemeClr val="tx1"/>
          </a:solidFill>
          <a:latin typeface="+mn-lt"/>
          <a:ea typeface="+mn-ea"/>
          <a:cs typeface="+mn-cs"/>
        </a:defRPr>
      </a:lvl1pPr>
      <a:lvl2pPr marL="470187" algn="l" defTabSz="470187" rtl="0" eaLnBrk="1" latinLnBrk="0" hangingPunct="1">
        <a:defRPr sz="1800" kern="1200">
          <a:solidFill>
            <a:schemeClr val="tx1"/>
          </a:solidFill>
          <a:latin typeface="+mn-lt"/>
          <a:ea typeface="+mn-ea"/>
          <a:cs typeface="+mn-cs"/>
        </a:defRPr>
      </a:lvl2pPr>
      <a:lvl3pPr marL="940375" algn="l" defTabSz="470187" rtl="0" eaLnBrk="1" latinLnBrk="0" hangingPunct="1">
        <a:defRPr sz="1800" kern="1200">
          <a:solidFill>
            <a:schemeClr val="tx1"/>
          </a:solidFill>
          <a:latin typeface="+mn-lt"/>
          <a:ea typeface="+mn-ea"/>
          <a:cs typeface="+mn-cs"/>
        </a:defRPr>
      </a:lvl3pPr>
      <a:lvl4pPr marL="1410563" algn="l" defTabSz="470187" rtl="0" eaLnBrk="1" latinLnBrk="0" hangingPunct="1">
        <a:defRPr sz="1800" kern="1200">
          <a:solidFill>
            <a:schemeClr val="tx1"/>
          </a:solidFill>
          <a:latin typeface="+mn-lt"/>
          <a:ea typeface="+mn-ea"/>
          <a:cs typeface="+mn-cs"/>
        </a:defRPr>
      </a:lvl4pPr>
      <a:lvl5pPr marL="1880750" algn="l" defTabSz="470187" rtl="0" eaLnBrk="1" latinLnBrk="0" hangingPunct="1">
        <a:defRPr sz="1800" kern="1200">
          <a:solidFill>
            <a:schemeClr val="tx1"/>
          </a:solidFill>
          <a:latin typeface="+mn-lt"/>
          <a:ea typeface="+mn-ea"/>
          <a:cs typeface="+mn-cs"/>
        </a:defRPr>
      </a:lvl5pPr>
      <a:lvl6pPr marL="2350937" algn="l" defTabSz="470187" rtl="0" eaLnBrk="1" latinLnBrk="0" hangingPunct="1">
        <a:defRPr sz="1800" kern="1200">
          <a:solidFill>
            <a:schemeClr val="tx1"/>
          </a:solidFill>
          <a:latin typeface="+mn-lt"/>
          <a:ea typeface="+mn-ea"/>
          <a:cs typeface="+mn-cs"/>
        </a:defRPr>
      </a:lvl6pPr>
      <a:lvl7pPr marL="2821125" algn="l" defTabSz="470187" rtl="0" eaLnBrk="1" latinLnBrk="0" hangingPunct="1">
        <a:defRPr sz="1800" kern="1200">
          <a:solidFill>
            <a:schemeClr val="tx1"/>
          </a:solidFill>
          <a:latin typeface="+mn-lt"/>
          <a:ea typeface="+mn-ea"/>
          <a:cs typeface="+mn-cs"/>
        </a:defRPr>
      </a:lvl7pPr>
      <a:lvl8pPr marL="3291313" algn="l" defTabSz="470187" rtl="0" eaLnBrk="1" latinLnBrk="0" hangingPunct="1">
        <a:defRPr sz="1800" kern="1200">
          <a:solidFill>
            <a:schemeClr val="tx1"/>
          </a:solidFill>
          <a:latin typeface="+mn-lt"/>
          <a:ea typeface="+mn-ea"/>
          <a:cs typeface="+mn-cs"/>
        </a:defRPr>
      </a:lvl8pPr>
      <a:lvl9pPr marL="3761500" algn="l" defTabSz="47018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47675" y="1571629"/>
            <a:ext cx="8709026"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7019" rIns="94037" bIns="4701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 Third level</a:t>
            </a:r>
          </a:p>
          <a:p>
            <a:pPr lvl="3"/>
            <a:r>
              <a:rPr lang="en-US" smtClean="0"/>
              <a:t>Fourth level</a:t>
            </a:r>
          </a:p>
          <a:p>
            <a:pPr lvl="4"/>
            <a:r>
              <a:rPr lang="en-US" smtClean="0"/>
              <a:t>Fifth level</a:t>
            </a:r>
          </a:p>
        </p:txBody>
      </p:sp>
      <p:sp>
        <p:nvSpPr>
          <p:cNvPr id="16" name="Footer Placeholder 4"/>
          <p:cNvSpPr>
            <a:spLocks noGrp="1"/>
          </p:cNvSpPr>
          <p:nvPr>
            <p:ph type="ftr" sz="quarter" idx="3"/>
          </p:nvPr>
        </p:nvSpPr>
        <p:spPr>
          <a:xfrm>
            <a:off x="447675" y="6175379"/>
            <a:ext cx="8709026" cy="365125"/>
          </a:xfrm>
          <a:prstGeom prst="rect">
            <a:avLst/>
          </a:prstGeom>
        </p:spPr>
        <p:txBody>
          <a:bodyPr vert="horz" wrap="square" lIns="0" tIns="47019" rIns="92839" bIns="47019" numCol="1" anchor="b" anchorCtr="0" compatLnSpc="1">
            <a:prstTxWarp prst="textNoShape">
              <a:avLst/>
            </a:prstTxWarp>
          </a:bodyPr>
          <a:lstStyle>
            <a:lvl1pPr>
              <a:defRPr sz="700">
                <a:solidFill>
                  <a:srgbClr val="555555"/>
                </a:solidFill>
                <a:latin typeface="Arial" charset="0"/>
                <a:ea typeface="ＭＳ Ｐゴシック" charset="0"/>
                <a:cs typeface="Arial" charset="0"/>
              </a:defRPr>
            </a:lvl1pPr>
          </a:lstStyle>
          <a:p>
            <a:pPr defTabSz="469900" fontAlgn="base">
              <a:spcBef>
                <a:spcPct val="0"/>
              </a:spcBef>
              <a:spcAft>
                <a:spcPct val="0"/>
              </a:spcAft>
              <a:defRPr/>
            </a:pPr>
            <a:r>
              <a:rPr lang="en-US"/>
              <a:t>1. xxx 2. xxx 3. xxx Notes: xxx Source: xxx</a:t>
            </a:r>
          </a:p>
        </p:txBody>
      </p:sp>
      <p:sp>
        <p:nvSpPr>
          <p:cNvPr id="1028" name="Title Placeholder 1"/>
          <p:cNvSpPr>
            <a:spLocks noGrp="1"/>
          </p:cNvSpPr>
          <p:nvPr>
            <p:ph type="title"/>
          </p:nvPr>
        </p:nvSpPr>
        <p:spPr bwMode="auto">
          <a:xfrm>
            <a:off x="447677" y="49213"/>
            <a:ext cx="70135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7019" rIns="94037" bIns="47019" numCol="1" anchor="ctr" anchorCtr="0" compatLnSpc="1">
            <a:prstTxWarp prst="textNoShape">
              <a:avLst/>
            </a:prstTxWarp>
          </a:bodyPr>
          <a:lstStyle/>
          <a:p>
            <a:pPr lvl="0"/>
            <a:r>
              <a:rPr lang="en-US" smtClean="0"/>
              <a:t>Click to edit Master title style</a:t>
            </a:r>
          </a:p>
        </p:txBody>
      </p:sp>
      <p:pic>
        <p:nvPicPr>
          <p:cNvPr id="1029" name="Picture 9" descr="rule.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525" y="881063"/>
            <a:ext cx="96012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Box 14"/>
          <p:cNvSpPr txBox="1">
            <a:spLocks noChangeArrowheads="1"/>
          </p:cNvSpPr>
          <p:nvPr/>
        </p:nvSpPr>
        <p:spPr bwMode="auto">
          <a:xfrm>
            <a:off x="3429001" y="6594475"/>
            <a:ext cx="2743200" cy="217488"/>
          </a:xfrm>
          <a:prstGeom prst="rect">
            <a:avLst/>
          </a:prstGeom>
          <a:noFill/>
          <a:ln>
            <a:noFill/>
          </a:ln>
          <a:extLst/>
        </p:spPr>
        <p:txBody>
          <a:bodyPr lIns="94037" tIns="47019" rIns="94037" bIns="47019"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699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699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699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699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469900" eaLnBrk="1" fontAlgn="base" hangingPunct="1">
              <a:spcBef>
                <a:spcPct val="0"/>
              </a:spcBef>
              <a:spcAft>
                <a:spcPct val="0"/>
              </a:spcAft>
            </a:pPr>
            <a:r>
              <a:rPr lang="en-US" sz="800" dirty="0">
                <a:solidFill>
                  <a:srgbClr val="555555"/>
                </a:solidFill>
                <a:cs typeface="Arial" pitchFamily="34" charset="0"/>
              </a:rPr>
              <a:t>© </a:t>
            </a:r>
            <a:r>
              <a:rPr lang="en-US" sz="800" dirty="0" smtClean="0">
                <a:solidFill>
                  <a:srgbClr val="555555"/>
                </a:solidFill>
                <a:cs typeface="Arial" pitchFamily="34" charset="0"/>
              </a:rPr>
              <a:t>2015 </a:t>
            </a:r>
            <a:r>
              <a:rPr lang="en-US" sz="800" dirty="0">
                <a:solidFill>
                  <a:srgbClr val="555555"/>
                </a:solidFill>
                <a:cs typeface="Arial" pitchFamily="34" charset="0"/>
              </a:rPr>
              <a:t>Hilton Worldwide Confidential and Proprietary</a:t>
            </a:r>
          </a:p>
        </p:txBody>
      </p:sp>
      <p:sp>
        <p:nvSpPr>
          <p:cNvPr id="18" name="Date Placeholder 1"/>
          <p:cNvSpPr>
            <a:spLocks noGrp="1"/>
          </p:cNvSpPr>
          <p:nvPr>
            <p:ph type="dt" sz="half" idx="2"/>
          </p:nvPr>
        </p:nvSpPr>
        <p:spPr>
          <a:xfrm>
            <a:off x="447676" y="6523042"/>
            <a:ext cx="2241551" cy="365125"/>
          </a:xfrm>
          <a:prstGeom prst="rect">
            <a:avLst/>
          </a:prstGeom>
        </p:spPr>
        <p:txBody>
          <a:bodyPr vert="horz" lIns="0" tIns="45720" rIns="0" bIns="45720" rtlCol="0" anchor="ctr"/>
          <a:lstStyle>
            <a:lvl1pPr algn="l" defTabSz="470187" fontAlgn="auto">
              <a:spcBef>
                <a:spcPts val="0"/>
              </a:spcBef>
              <a:spcAft>
                <a:spcPts val="0"/>
              </a:spcAft>
              <a:defRPr sz="800">
                <a:solidFill>
                  <a:schemeClr val="tx1"/>
                </a:solidFill>
                <a:latin typeface="+mn-lt"/>
                <a:ea typeface="+mn-ea"/>
                <a:cs typeface="+mn-cs"/>
              </a:defRPr>
            </a:lvl1pPr>
          </a:lstStyle>
          <a:p>
            <a:pPr>
              <a:defRPr/>
            </a:pPr>
            <a:endParaRPr lang="en-US">
              <a:solidFill>
                <a:srgbClr val="555555"/>
              </a:solidFill>
            </a:endParaRPr>
          </a:p>
        </p:txBody>
      </p:sp>
      <p:sp>
        <p:nvSpPr>
          <p:cNvPr id="19" name="Slide Number Placeholder 2"/>
          <p:cNvSpPr>
            <a:spLocks noGrp="1"/>
          </p:cNvSpPr>
          <p:nvPr>
            <p:ph type="sldNum" sz="quarter" idx="4"/>
          </p:nvPr>
        </p:nvSpPr>
        <p:spPr>
          <a:xfrm>
            <a:off x="6880226" y="6527804"/>
            <a:ext cx="2241551" cy="365125"/>
          </a:xfrm>
          <a:prstGeom prst="rect">
            <a:avLst/>
          </a:prstGeom>
        </p:spPr>
        <p:txBody>
          <a:bodyPr vert="horz" wrap="square" lIns="0" tIns="45720" rIns="0" bIns="45720" numCol="1" anchor="ctr" anchorCtr="0" compatLnSpc="1">
            <a:prstTxWarp prst="textNoShape">
              <a:avLst/>
            </a:prstTxWarp>
          </a:bodyPr>
          <a:lstStyle>
            <a:lvl1pPr algn="r">
              <a:defRPr sz="800"/>
            </a:lvl1pPr>
          </a:lstStyle>
          <a:p>
            <a:pPr defTabSz="469900" fontAlgn="base">
              <a:spcBef>
                <a:spcPct val="0"/>
              </a:spcBef>
              <a:spcAft>
                <a:spcPct val="0"/>
              </a:spcAft>
            </a:pPr>
            <a:fld id="{905F5251-F8C9-46AE-9203-CA62C57778A3}" type="slidenum">
              <a:rPr lang="en-US">
                <a:solidFill>
                  <a:srgbClr val="555555"/>
                </a:solidFill>
                <a:ea typeface="ＭＳ Ｐゴシック" pitchFamily="34" charset="-128"/>
              </a:rPr>
              <a:pPr defTabSz="469900" fontAlgn="base">
                <a:spcBef>
                  <a:spcPct val="0"/>
                </a:spcBef>
                <a:spcAft>
                  <a:spcPct val="0"/>
                </a:spcAft>
              </a:pPr>
              <a:t>‹#›</a:t>
            </a:fld>
            <a:endParaRPr lang="en-US">
              <a:solidFill>
                <a:srgbClr val="555555"/>
              </a:solidFill>
              <a:ea typeface="ＭＳ Ｐゴシック" pitchFamily="34" charset="-128"/>
            </a:endParaRPr>
          </a:p>
        </p:txBody>
      </p:sp>
      <p:pic>
        <p:nvPicPr>
          <p:cNvPr id="1033" name="Picture 12" descr="HWW_logo.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910513" y="215904"/>
            <a:ext cx="1163637"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userDrawn="1"/>
        </p:nvSpPr>
        <p:spPr>
          <a:xfrm>
            <a:off x="2755063" y="6144849"/>
            <a:ext cx="4093516" cy="384721"/>
          </a:xfrm>
          <a:prstGeom prst="rect">
            <a:avLst/>
          </a:prstGeom>
          <a:noFill/>
        </p:spPr>
        <p:txBody>
          <a:bodyPr wrap="square" rtlCol="0">
            <a:spAutoFit/>
          </a:bodyPr>
          <a:lstStyle/>
          <a:p>
            <a:pPr algn="ctr"/>
            <a:r>
              <a:rPr lang="en-US" sz="1300" dirty="0" smtClean="0">
                <a:solidFill>
                  <a:srgbClr val="A27E2C"/>
                </a:solidFill>
                <a:latin typeface="Fedra Sans Alt Pro Light"/>
                <a:cs typeface="Fedra Sans Alt Pro Light"/>
              </a:rPr>
              <a:t>HILTON LEGAL</a:t>
            </a:r>
          </a:p>
          <a:p>
            <a:pPr algn="ctr"/>
            <a:r>
              <a:rPr lang="en-US" sz="600" dirty="0" smtClean="0">
                <a:solidFill>
                  <a:srgbClr val="A27E2C"/>
                </a:solidFill>
                <a:latin typeface="Fedra Sans Alt Pro Light"/>
                <a:cs typeface="Fedra Sans Alt Pro Light"/>
              </a:rPr>
              <a:t>LEGAL AND COMPLIANCE TRAINING</a:t>
            </a:r>
            <a:endParaRPr lang="en-US" sz="600" dirty="0">
              <a:solidFill>
                <a:srgbClr val="A27E2C"/>
              </a:solidFill>
              <a:latin typeface="Fedra Sans Alt Pro Light"/>
              <a:cs typeface="Fedra Sans Alt Pro Light"/>
            </a:endParaRPr>
          </a:p>
        </p:txBody>
      </p:sp>
    </p:spTree>
    <p:extLst>
      <p:ext uri="{BB962C8B-B14F-4D97-AF65-F5344CB8AC3E}">
        <p14:creationId xmlns:p14="http://schemas.microsoft.com/office/powerpoint/2010/main" val="33750126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timing>
    <p:tnLst>
      <p:par>
        <p:cTn id="1" dur="indefinite" restart="never" nodeType="tmRoot"/>
      </p:par>
    </p:tnLst>
  </p:timing>
  <p:hf hdr="0"/>
  <p:txStyles>
    <p:titleStyle>
      <a:lvl1pPr algn="l" defTabSz="469900" rtl="0" eaLnBrk="1" fontAlgn="base" hangingPunct="1">
        <a:lnSpc>
          <a:spcPts val="2675"/>
        </a:lnSpc>
        <a:spcBef>
          <a:spcPct val="0"/>
        </a:spcBef>
        <a:spcAft>
          <a:spcPct val="0"/>
        </a:spcAft>
        <a:defRPr sz="2200" kern="1200">
          <a:solidFill>
            <a:schemeClr val="tx2"/>
          </a:solidFill>
          <a:latin typeface="+mj-lt"/>
          <a:ea typeface="ＭＳ Ｐゴシック" pitchFamily="34" charset="-128"/>
          <a:cs typeface="ＭＳ Ｐゴシック" charset="0"/>
        </a:defRPr>
      </a:lvl1pPr>
      <a:lvl2pPr algn="l" defTabSz="469900" rtl="0" eaLnBrk="1" fontAlgn="base" hangingPunct="1">
        <a:lnSpc>
          <a:spcPts val="2675"/>
        </a:lnSpc>
        <a:spcBef>
          <a:spcPct val="0"/>
        </a:spcBef>
        <a:spcAft>
          <a:spcPct val="0"/>
        </a:spcAft>
        <a:defRPr sz="2200">
          <a:solidFill>
            <a:schemeClr val="tx2"/>
          </a:solidFill>
          <a:latin typeface="Arial" pitchFamily="34" charset="0"/>
          <a:ea typeface="ＭＳ Ｐゴシック" pitchFamily="34" charset="-128"/>
          <a:cs typeface="ＭＳ Ｐゴシック" charset="0"/>
        </a:defRPr>
      </a:lvl2pPr>
      <a:lvl3pPr algn="l" defTabSz="469900" rtl="0" eaLnBrk="1" fontAlgn="base" hangingPunct="1">
        <a:lnSpc>
          <a:spcPts val="2675"/>
        </a:lnSpc>
        <a:spcBef>
          <a:spcPct val="0"/>
        </a:spcBef>
        <a:spcAft>
          <a:spcPct val="0"/>
        </a:spcAft>
        <a:defRPr sz="2200">
          <a:solidFill>
            <a:schemeClr val="tx2"/>
          </a:solidFill>
          <a:latin typeface="Arial" pitchFamily="34" charset="0"/>
          <a:ea typeface="ＭＳ Ｐゴシック" pitchFamily="34" charset="-128"/>
          <a:cs typeface="ＭＳ Ｐゴシック" charset="0"/>
        </a:defRPr>
      </a:lvl3pPr>
      <a:lvl4pPr algn="l" defTabSz="469900" rtl="0" eaLnBrk="1" fontAlgn="base" hangingPunct="1">
        <a:lnSpc>
          <a:spcPts val="2675"/>
        </a:lnSpc>
        <a:spcBef>
          <a:spcPct val="0"/>
        </a:spcBef>
        <a:spcAft>
          <a:spcPct val="0"/>
        </a:spcAft>
        <a:defRPr sz="2200">
          <a:solidFill>
            <a:schemeClr val="tx2"/>
          </a:solidFill>
          <a:latin typeface="Arial" pitchFamily="34" charset="0"/>
          <a:ea typeface="ＭＳ Ｐゴシック" pitchFamily="34" charset="-128"/>
          <a:cs typeface="ＭＳ Ｐゴシック" charset="0"/>
        </a:defRPr>
      </a:lvl4pPr>
      <a:lvl5pPr algn="l" defTabSz="469900" rtl="0" eaLnBrk="1" fontAlgn="base" hangingPunct="1">
        <a:lnSpc>
          <a:spcPts val="2675"/>
        </a:lnSpc>
        <a:spcBef>
          <a:spcPct val="0"/>
        </a:spcBef>
        <a:spcAft>
          <a:spcPct val="0"/>
        </a:spcAft>
        <a:defRPr sz="2200">
          <a:solidFill>
            <a:schemeClr val="tx2"/>
          </a:solidFill>
          <a:latin typeface="Arial" pitchFamily="34" charset="0"/>
          <a:ea typeface="ＭＳ Ｐゴシック" pitchFamily="34" charset="-128"/>
          <a:cs typeface="ＭＳ Ｐゴシック" charset="0"/>
        </a:defRPr>
      </a:lvl5pPr>
      <a:lvl6pPr marL="457200" algn="l" defTabSz="469900" rtl="0" eaLnBrk="1" fontAlgn="base" hangingPunct="1">
        <a:lnSpc>
          <a:spcPts val="2675"/>
        </a:lnSpc>
        <a:spcBef>
          <a:spcPct val="0"/>
        </a:spcBef>
        <a:spcAft>
          <a:spcPct val="0"/>
        </a:spcAft>
        <a:defRPr sz="2200">
          <a:solidFill>
            <a:schemeClr val="tx2"/>
          </a:solidFill>
          <a:latin typeface="Arial" pitchFamily="34" charset="0"/>
          <a:ea typeface="ＭＳ Ｐゴシック" pitchFamily="34" charset="-128"/>
        </a:defRPr>
      </a:lvl6pPr>
      <a:lvl7pPr marL="914400" algn="l" defTabSz="469900" rtl="0" eaLnBrk="1" fontAlgn="base" hangingPunct="1">
        <a:lnSpc>
          <a:spcPts val="2675"/>
        </a:lnSpc>
        <a:spcBef>
          <a:spcPct val="0"/>
        </a:spcBef>
        <a:spcAft>
          <a:spcPct val="0"/>
        </a:spcAft>
        <a:defRPr sz="2200">
          <a:solidFill>
            <a:schemeClr val="tx2"/>
          </a:solidFill>
          <a:latin typeface="Arial" pitchFamily="34" charset="0"/>
          <a:ea typeface="ＭＳ Ｐゴシック" pitchFamily="34" charset="-128"/>
        </a:defRPr>
      </a:lvl7pPr>
      <a:lvl8pPr marL="1371600" algn="l" defTabSz="469900" rtl="0" eaLnBrk="1" fontAlgn="base" hangingPunct="1">
        <a:lnSpc>
          <a:spcPts val="2675"/>
        </a:lnSpc>
        <a:spcBef>
          <a:spcPct val="0"/>
        </a:spcBef>
        <a:spcAft>
          <a:spcPct val="0"/>
        </a:spcAft>
        <a:defRPr sz="2200">
          <a:solidFill>
            <a:schemeClr val="tx2"/>
          </a:solidFill>
          <a:latin typeface="Arial" pitchFamily="34" charset="0"/>
          <a:ea typeface="ＭＳ Ｐゴシック" pitchFamily="34" charset="-128"/>
        </a:defRPr>
      </a:lvl8pPr>
      <a:lvl9pPr marL="1828800" algn="l" defTabSz="469900" rtl="0" eaLnBrk="1" fontAlgn="base" hangingPunct="1">
        <a:lnSpc>
          <a:spcPts val="2675"/>
        </a:lnSpc>
        <a:spcBef>
          <a:spcPct val="0"/>
        </a:spcBef>
        <a:spcAft>
          <a:spcPct val="0"/>
        </a:spcAft>
        <a:defRPr sz="2200">
          <a:solidFill>
            <a:schemeClr val="tx2"/>
          </a:solidFill>
          <a:latin typeface="Arial" pitchFamily="34" charset="0"/>
          <a:ea typeface="ＭＳ Ｐゴシック" pitchFamily="34" charset="-128"/>
        </a:defRPr>
      </a:lvl9pPr>
    </p:titleStyle>
    <p:bodyStyle>
      <a:lvl1pPr marL="342900" indent="-342900" algn="l" defTabSz="469900" rtl="0" eaLnBrk="1" fontAlgn="base" hangingPunct="1">
        <a:spcBef>
          <a:spcPts val="413"/>
        </a:spcBef>
        <a:spcAft>
          <a:spcPct val="0"/>
        </a:spcAft>
        <a:buFont typeface="Arial" pitchFamily="34" charset="0"/>
        <a:defRPr sz="1500" kern="1200">
          <a:solidFill>
            <a:schemeClr val="tx1"/>
          </a:solidFill>
          <a:latin typeface="+mn-lt"/>
          <a:ea typeface="ＭＳ Ｐゴシック" pitchFamily="34" charset="-128"/>
          <a:cs typeface="ＭＳ Ｐゴシック" charset="0"/>
        </a:defRPr>
      </a:lvl1pPr>
      <a:lvl2pPr marL="234950" indent="-139700" algn="l" defTabSz="469900" rtl="0" eaLnBrk="1" fontAlgn="base" hangingPunct="1">
        <a:spcBef>
          <a:spcPts val="200"/>
        </a:spcBef>
        <a:spcAft>
          <a:spcPct val="0"/>
        </a:spcAft>
        <a:buClr>
          <a:schemeClr val="tx2"/>
        </a:buClr>
        <a:buFont typeface="Arial" pitchFamily="34" charset="0"/>
        <a:buChar char="•"/>
        <a:defRPr sz="1300" kern="1200">
          <a:solidFill>
            <a:schemeClr val="tx1"/>
          </a:solidFill>
          <a:latin typeface="+mn-lt"/>
          <a:ea typeface="ＭＳ Ｐゴシック" pitchFamily="34" charset="-128"/>
          <a:cs typeface="+mn-cs"/>
        </a:defRPr>
      </a:lvl2pPr>
      <a:lvl3pPr marL="469900" indent="-139700" algn="l" defTabSz="469900" rtl="0" eaLnBrk="1" fontAlgn="base" hangingPunct="1">
        <a:spcBef>
          <a:spcPts val="100"/>
        </a:spcBef>
        <a:spcAft>
          <a:spcPct val="0"/>
        </a:spcAft>
        <a:buClr>
          <a:schemeClr val="tx2"/>
        </a:buClr>
        <a:buFont typeface="Arial" pitchFamily="34" charset="0"/>
        <a:buChar char="‒"/>
        <a:defRPr sz="1300" kern="1200">
          <a:solidFill>
            <a:schemeClr val="tx1"/>
          </a:solidFill>
          <a:latin typeface="+mn-lt"/>
          <a:ea typeface="ＭＳ Ｐゴシック" pitchFamily="34" charset="-128"/>
          <a:cs typeface="+mn-cs"/>
        </a:defRPr>
      </a:lvl3pPr>
      <a:lvl4pPr marL="704850" indent="-139700" algn="l" defTabSz="469900" rtl="0" eaLnBrk="1" fontAlgn="base" hangingPunct="1">
        <a:spcBef>
          <a:spcPts val="200"/>
        </a:spcBef>
        <a:spcAft>
          <a:spcPct val="0"/>
        </a:spcAft>
        <a:buClr>
          <a:schemeClr val="tx2"/>
        </a:buClr>
        <a:buFont typeface="Arial" pitchFamily="34" charset="0"/>
        <a:buChar char="•"/>
        <a:defRPr sz="1300" kern="1200">
          <a:solidFill>
            <a:schemeClr val="tx1"/>
          </a:solidFill>
          <a:latin typeface="+mn-lt"/>
          <a:ea typeface="ＭＳ Ｐゴシック" pitchFamily="34" charset="-128"/>
          <a:cs typeface="+mn-cs"/>
        </a:defRPr>
      </a:lvl4pPr>
      <a:lvl5pPr marL="939800" indent="-139700" algn="l" defTabSz="469900" rtl="0" eaLnBrk="1" fontAlgn="base" hangingPunct="1">
        <a:spcBef>
          <a:spcPts val="100"/>
        </a:spcBef>
        <a:spcAft>
          <a:spcPct val="0"/>
        </a:spcAft>
        <a:buClr>
          <a:schemeClr val="tx2"/>
        </a:buClr>
        <a:buFont typeface="Lucida Grande" charset="0"/>
        <a:buChar char="‒"/>
        <a:defRPr sz="1300" kern="1200">
          <a:solidFill>
            <a:schemeClr val="tx1"/>
          </a:solidFill>
          <a:latin typeface="+mn-lt"/>
          <a:ea typeface="ＭＳ Ｐゴシック" pitchFamily="34" charset="-128"/>
          <a:cs typeface="+mn-cs"/>
        </a:defRPr>
      </a:lvl5pPr>
      <a:lvl6pPr marL="2586031" indent="-235094" algn="l" defTabSz="470187" rtl="0" eaLnBrk="1" latinLnBrk="0" hangingPunct="1">
        <a:spcBef>
          <a:spcPct val="20000"/>
        </a:spcBef>
        <a:buFont typeface="Arial"/>
        <a:buChar char="•"/>
        <a:defRPr sz="2000" kern="1200">
          <a:solidFill>
            <a:schemeClr val="tx1"/>
          </a:solidFill>
          <a:latin typeface="+mn-lt"/>
          <a:ea typeface="+mn-ea"/>
          <a:cs typeface="+mn-cs"/>
        </a:defRPr>
      </a:lvl6pPr>
      <a:lvl7pPr marL="3056219" indent="-235094" algn="l" defTabSz="470187" rtl="0" eaLnBrk="1" latinLnBrk="0" hangingPunct="1">
        <a:spcBef>
          <a:spcPct val="20000"/>
        </a:spcBef>
        <a:buFont typeface="Arial"/>
        <a:buChar char="•"/>
        <a:defRPr sz="2000" kern="1200">
          <a:solidFill>
            <a:schemeClr val="tx1"/>
          </a:solidFill>
          <a:latin typeface="+mn-lt"/>
          <a:ea typeface="+mn-ea"/>
          <a:cs typeface="+mn-cs"/>
        </a:defRPr>
      </a:lvl7pPr>
      <a:lvl8pPr marL="3526406" indent="-235094" algn="l" defTabSz="470187" rtl="0" eaLnBrk="1" latinLnBrk="0" hangingPunct="1">
        <a:spcBef>
          <a:spcPct val="20000"/>
        </a:spcBef>
        <a:buFont typeface="Arial"/>
        <a:buChar char="•"/>
        <a:defRPr sz="2000" kern="1200">
          <a:solidFill>
            <a:schemeClr val="tx1"/>
          </a:solidFill>
          <a:latin typeface="+mn-lt"/>
          <a:ea typeface="+mn-ea"/>
          <a:cs typeface="+mn-cs"/>
        </a:defRPr>
      </a:lvl8pPr>
      <a:lvl9pPr marL="3996594" indent="-235094" algn="l" defTabSz="47018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70187" rtl="0" eaLnBrk="1" latinLnBrk="0" hangingPunct="1">
        <a:defRPr sz="1800" kern="1200">
          <a:solidFill>
            <a:schemeClr val="tx1"/>
          </a:solidFill>
          <a:latin typeface="+mn-lt"/>
          <a:ea typeface="+mn-ea"/>
          <a:cs typeface="+mn-cs"/>
        </a:defRPr>
      </a:lvl1pPr>
      <a:lvl2pPr marL="470187" algn="l" defTabSz="470187" rtl="0" eaLnBrk="1" latinLnBrk="0" hangingPunct="1">
        <a:defRPr sz="1800" kern="1200">
          <a:solidFill>
            <a:schemeClr val="tx1"/>
          </a:solidFill>
          <a:latin typeface="+mn-lt"/>
          <a:ea typeface="+mn-ea"/>
          <a:cs typeface="+mn-cs"/>
        </a:defRPr>
      </a:lvl2pPr>
      <a:lvl3pPr marL="940375" algn="l" defTabSz="470187" rtl="0" eaLnBrk="1" latinLnBrk="0" hangingPunct="1">
        <a:defRPr sz="1800" kern="1200">
          <a:solidFill>
            <a:schemeClr val="tx1"/>
          </a:solidFill>
          <a:latin typeface="+mn-lt"/>
          <a:ea typeface="+mn-ea"/>
          <a:cs typeface="+mn-cs"/>
        </a:defRPr>
      </a:lvl3pPr>
      <a:lvl4pPr marL="1410563" algn="l" defTabSz="470187" rtl="0" eaLnBrk="1" latinLnBrk="0" hangingPunct="1">
        <a:defRPr sz="1800" kern="1200">
          <a:solidFill>
            <a:schemeClr val="tx1"/>
          </a:solidFill>
          <a:latin typeface="+mn-lt"/>
          <a:ea typeface="+mn-ea"/>
          <a:cs typeface="+mn-cs"/>
        </a:defRPr>
      </a:lvl4pPr>
      <a:lvl5pPr marL="1880750" algn="l" defTabSz="470187" rtl="0" eaLnBrk="1" latinLnBrk="0" hangingPunct="1">
        <a:defRPr sz="1800" kern="1200">
          <a:solidFill>
            <a:schemeClr val="tx1"/>
          </a:solidFill>
          <a:latin typeface="+mn-lt"/>
          <a:ea typeface="+mn-ea"/>
          <a:cs typeface="+mn-cs"/>
        </a:defRPr>
      </a:lvl5pPr>
      <a:lvl6pPr marL="2350937" algn="l" defTabSz="470187" rtl="0" eaLnBrk="1" latinLnBrk="0" hangingPunct="1">
        <a:defRPr sz="1800" kern="1200">
          <a:solidFill>
            <a:schemeClr val="tx1"/>
          </a:solidFill>
          <a:latin typeface="+mn-lt"/>
          <a:ea typeface="+mn-ea"/>
          <a:cs typeface="+mn-cs"/>
        </a:defRPr>
      </a:lvl6pPr>
      <a:lvl7pPr marL="2821125" algn="l" defTabSz="470187" rtl="0" eaLnBrk="1" latinLnBrk="0" hangingPunct="1">
        <a:defRPr sz="1800" kern="1200">
          <a:solidFill>
            <a:schemeClr val="tx1"/>
          </a:solidFill>
          <a:latin typeface="+mn-lt"/>
          <a:ea typeface="+mn-ea"/>
          <a:cs typeface="+mn-cs"/>
        </a:defRPr>
      </a:lvl7pPr>
      <a:lvl8pPr marL="3291313" algn="l" defTabSz="470187" rtl="0" eaLnBrk="1" latinLnBrk="0" hangingPunct="1">
        <a:defRPr sz="1800" kern="1200">
          <a:solidFill>
            <a:schemeClr val="tx1"/>
          </a:solidFill>
          <a:latin typeface="+mn-lt"/>
          <a:ea typeface="+mn-ea"/>
          <a:cs typeface="+mn-cs"/>
        </a:defRPr>
      </a:lvl8pPr>
      <a:lvl9pPr marL="3761500" algn="l" defTabSz="47018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433" y="2096430"/>
            <a:ext cx="8695944" cy="1315844"/>
          </a:xfrm>
        </p:spPr>
        <p:txBody>
          <a:bodyPr/>
          <a:lstStyle/>
          <a:p>
            <a:r>
              <a:rPr lang="en-US" sz="3200" dirty="0" smtClean="0"/>
              <a:t>Lease Renewal for Tenants: a Snapshot</a:t>
            </a:r>
            <a:r>
              <a:rPr lang="en-US" dirty="0" smtClean="0"/>
              <a:t/>
            </a:r>
            <a:br>
              <a:rPr lang="en-US" dirty="0" smtClean="0"/>
            </a:br>
            <a:r>
              <a:rPr lang="en-US" sz="2400" dirty="0" smtClean="0">
                <a:solidFill>
                  <a:srgbClr val="856931">
                    <a:lumMod val="75000"/>
                  </a:srgbClr>
                </a:solidFill>
                <a:ea typeface="ＭＳ Ｐゴシック" pitchFamily="34" charset="-128"/>
              </a:rPr>
              <a:t>Lease Renewal Procedure under the Landlord </a:t>
            </a:r>
            <a:r>
              <a:rPr lang="en-US" sz="2400" dirty="0">
                <a:solidFill>
                  <a:srgbClr val="856931">
                    <a:lumMod val="75000"/>
                  </a:srgbClr>
                </a:solidFill>
                <a:ea typeface="ＭＳ Ｐゴシック" pitchFamily="34" charset="-128"/>
              </a:rPr>
              <a:t>and Tenant Act 1954 (the “Act”)</a:t>
            </a:r>
            <a:endParaRPr lang="en-US" dirty="0"/>
          </a:p>
        </p:txBody>
      </p:sp>
      <p:sp>
        <p:nvSpPr>
          <p:cNvPr id="5" name="Text Placeholder 4"/>
          <p:cNvSpPr>
            <a:spLocks noGrp="1"/>
          </p:cNvSpPr>
          <p:nvPr>
            <p:ph type="body" sz="half" idx="10"/>
          </p:nvPr>
        </p:nvSpPr>
        <p:spPr/>
        <p:txBody>
          <a:bodyPr/>
          <a:lstStyle/>
          <a:p>
            <a:r>
              <a:rPr lang="en-US" dirty="0" smtClean="0"/>
              <a:t>Nadia Milligan, Counsel Development</a:t>
            </a:r>
          </a:p>
          <a:p>
            <a:r>
              <a:rPr lang="en-US" dirty="0" smtClean="0"/>
              <a:t>Hilton Worldwide Legal Department</a:t>
            </a:r>
            <a:endParaRPr lang="en-US" dirty="0"/>
          </a:p>
        </p:txBody>
      </p:sp>
    </p:spTree>
    <p:extLst>
      <p:ext uri="{BB962C8B-B14F-4D97-AF65-F5344CB8AC3E}">
        <p14:creationId xmlns:p14="http://schemas.microsoft.com/office/powerpoint/2010/main" val="234925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0"/>
          </p:nvPr>
        </p:nvSpPr>
        <p:spPr/>
        <p:txBody>
          <a:bodyPr/>
          <a:lstStyle/>
          <a:p>
            <a:r>
              <a:rPr lang="en-GB" dirty="0" smtClean="0"/>
              <a:t>The Prescribed Form of the Section 26 Notice</a:t>
            </a:r>
            <a:endParaRPr lang="en-GB" dirty="0"/>
          </a:p>
        </p:txBody>
      </p:sp>
      <p:sp>
        <p:nvSpPr>
          <p:cNvPr id="3" name="Title 2"/>
          <p:cNvSpPr>
            <a:spLocks noGrp="1"/>
          </p:cNvSpPr>
          <p:nvPr>
            <p:ph type="title"/>
          </p:nvPr>
        </p:nvSpPr>
        <p:spPr/>
        <p:txBody>
          <a:bodyPr/>
          <a:lstStyle/>
          <a:p>
            <a:r>
              <a:rPr lang="en-GB" dirty="0" smtClean="0"/>
              <a:t>Section 26 Lease Renewal</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95617203"/>
              </p:ext>
            </p:extLst>
          </p:nvPr>
        </p:nvGraphicFramePr>
        <p:xfrm>
          <a:off x="466725" y="1173163"/>
          <a:ext cx="8689975" cy="5302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4"/>
          </p:nvPr>
        </p:nvSpPr>
        <p:spPr/>
        <p:txBody>
          <a:bodyPr/>
          <a:lstStyle/>
          <a:p>
            <a:fld id="{E334C435-3550-4B40-8E5D-E5DFB00ACBB8}" type="slidenum">
              <a:rPr lang="en-US" smtClean="0"/>
              <a:pPr/>
              <a:t>9</a:t>
            </a:fld>
            <a:endParaRPr lang="en-US" dirty="0"/>
          </a:p>
        </p:txBody>
      </p:sp>
    </p:spTree>
    <p:extLst>
      <p:ext uri="{BB962C8B-B14F-4D97-AF65-F5344CB8AC3E}">
        <p14:creationId xmlns:p14="http://schemas.microsoft.com/office/powerpoint/2010/main" val="2802469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0"/>
          </p:nvPr>
        </p:nvSpPr>
        <p:spPr/>
        <p:txBody>
          <a:bodyPr/>
          <a:lstStyle/>
          <a:p>
            <a:r>
              <a:rPr lang="en-GB" dirty="0" smtClean="0"/>
              <a:t>Landlord’s Counter Notice of Opposing Renewal</a:t>
            </a:r>
            <a:endParaRPr lang="en-GB" dirty="0"/>
          </a:p>
        </p:txBody>
      </p:sp>
      <p:sp>
        <p:nvSpPr>
          <p:cNvPr id="3" name="Title 2"/>
          <p:cNvSpPr>
            <a:spLocks noGrp="1"/>
          </p:cNvSpPr>
          <p:nvPr>
            <p:ph type="title"/>
          </p:nvPr>
        </p:nvSpPr>
        <p:spPr>
          <a:xfrm>
            <a:off x="433270" y="0"/>
            <a:ext cx="7013575" cy="678187"/>
          </a:xfrm>
        </p:spPr>
        <p:txBody>
          <a:bodyPr/>
          <a:lstStyle/>
          <a:p>
            <a:r>
              <a:rPr lang="en-GB" dirty="0" smtClean="0"/>
              <a:t>Section 26 Lease Renewals	</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65293089"/>
              </p:ext>
            </p:extLst>
          </p:nvPr>
        </p:nvGraphicFramePr>
        <p:xfrm>
          <a:off x="466725" y="1173163"/>
          <a:ext cx="8689975" cy="5302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4"/>
          </p:nvPr>
        </p:nvSpPr>
        <p:spPr/>
        <p:txBody>
          <a:bodyPr/>
          <a:lstStyle/>
          <a:p>
            <a:fld id="{E334C435-3550-4B40-8E5D-E5DFB00ACBB8}" type="slidenum">
              <a:rPr lang="en-US" smtClean="0"/>
              <a:pPr/>
              <a:t>10</a:t>
            </a:fld>
            <a:endParaRPr lang="en-US" dirty="0"/>
          </a:p>
        </p:txBody>
      </p:sp>
    </p:spTree>
    <p:extLst>
      <p:ext uri="{BB962C8B-B14F-4D97-AF65-F5344CB8AC3E}">
        <p14:creationId xmlns:p14="http://schemas.microsoft.com/office/powerpoint/2010/main" val="4181422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0"/>
          </p:nvPr>
        </p:nvSpPr>
        <p:spPr/>
        <p:txBody>
          <a:bodyPr/>
          <a:lstStyle/>
          <a:p>
            <a:r>
              <a:rPr lang="en-GB" dirty="0" smtClean="0"/>
              <a:t>Applications to Court to Determine the Terms of the New Lease</a:t>
            </a:r>
            <a:endParaRPr lang="en-GB" dirty="0"/>
          </a:p>
        </p:txBody>
      </p:sp>
      <p:sp>
        <p:nvSpPr>
          <p:cNvPr id="3" name="Title 2"/>
          <p:cNvSpPr>
            <a:spLocks noGrp="1"/>
          </p:cNvSpPr>
          <p:nvPr>
            <p:ph type="title"/>
          </p:nvPr>
        </p:nvSpPr>
        <p:spPr>
          <a:xfrm>
            <a:off x="366363" y="0"/>
            <a:ext cx="7013575" cy="678187"/>
          </a:xfrm>
        </p:spPr>
        <p:txBody>
          <a:bodyPr/>
          <a:lstStyle/>
          <a:p>
            <a:r>
              <a:rPr lang="en-GB" dirty="0" smtClean="0"/>
              <a:t>Section 26 Lease Renewal</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95674830"/>
              </p:ext>
            </p:extLst>
          </p:nvPr>
        </p:nvGraphicFramePr>
        <p:xfrm>
          <a:off x="466725" y="1173163"/>
          <a:ext cx="8689975" cy="5302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4"/>
          </p:nvPr>
        </p:nvSpPr>
        <p:spPr/>
        <p:txBody>
          <a:bodyPr/>
          <a:lstStyle/>
          <a:p>
            <a:fld id="{E334C435-3550-4B40-8E5D-E5DFB00ACBB8}" type="slidenum">
              <a:rPr lang="en-US" smtClean="0"/>
              <a:pPr/>
              <a:t>11</a:t>
            </a:fld>
            <a:endParaRPr lang="en-US" dirty="0"/>
          </a:p>
        </p:txBody>
      </p:sp>
    </p:spTree>
    <p:extLst>
      <p:ext uri="{BB962C8B-B14F-4D97-AF65-F5344CB8AC3E}">
        <p14:creationId xmlns:p14="http://schemas.microsoft.com/office/powerpoint/2010/main" val="1982958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Calibri" pitchFamily="34" charset="0"/>
              </a:rPr>
              <a:t>Section 26 Lease Renewal</a:t>
            </a:r>
            <a:endParaRPr lang="en-US" sz="2400" dirty="0">
              <a:latin typeface="Calibri" pitchFamily="34" charset="0"/>
            </a:endParaRPr>
          </a:p>
        </p:txBody>
      </p:sp>
      <p:sp>
        <p:nvSpPr>
          <p:cNvPr id="4" name="Subtitle 3"/>
          <p:cNvSpPr>
            <a:spLocks noGrp="1"/>
          </p:cNvSpPr>
          <p:nvPr>
            <p:ph type="subTitle" idx="10"/>
          </p:nvPr>
        </p:nvSpPr>
        <p:spPr/>
        <p:txBody>
          <a:bodyPr/>
          <a:lstStyle/>
          <a:p>
            <a:r>
              <a:rPr lang="en-US" dirty="0" smtClean="0">
                <a:solidFill>
                  <a:schemeClr val="bg1">
                    <a:lumMod val="50000"/>
                  </a:schemeClr>
                </a:solidFill>
                <a:latin typeface="Calibri" pitchFamily="34" charset="0"/>
              </a:rPr>
              <a:t>Negotiating the Terms of the New Lease</a:t>
            </a:r>
            <a:endParaRPr lang="en-US" dirty="0">
              <a:solidFill>
                <a:schemeClr val="bg1">
                  <a:lumMod val="50000"/>
                </a:schemeClr>
              </a:solidFill>
              <a:latin typeface="Calibri" pitchFamily="34" charset="0"/>
            </a:endParaRPr>
          </a:p>
        </p:txBody>
      </p:sp>
      <p:graphicFrame>
        <p:nvGraphicFramePr>
          <p:cNvPr id="8" name="Diagram 7"/>
          <p:cNvGraphicFramePr/>
          <p:nvPr>
            <p:extLst>
              <p:ext uri="{D42A27DB-BD31-4B8C-83A1-F6EECF244321}">
                <p14:modId xmlns:p14="http://schemas.microsoft.com/office/powerpoint/2010/main" val="2874600476"/>
              </p:ext>
            </p:extLst>
          </p:nvPr>
        </p:nvGraphicFramePr>
        <p:xfrm>
          <a:off x="323385" y="1148577"/>
          <a:ext cx="8999035" cy="4951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995187" y="2588194"/>
            <a:ext cx="607859"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Rectangle 4"/>
          <p:cNvSpPr/>
          <p:nvPr/>
        </p:nvSpPr>
        <p:spPr>
          <a:xfrm>
            <a:off x="995187" y="3801456"/>
            <a:ext cx="607859"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2</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Rectangle 5"/>
          <p:cNvSpPr/>
          <p:nvPr/>
        </p:nvSpPr>
        <p:spPr>
          <a:xfrm>
            <a:off x="995187" y="5097217"/>
            <a:ext cx="607859"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3</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922397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Calibri" pitchFamily="34" charset="0"/>
              </a:rPr>
              <a:t>Re-Cap</a:t>
            </a:r>
            <a:endParaRPr lang="en-US" sz="2400" dirty="0">
              <a:latin typeface="Calibri" pitchFamily="34" charset="0"/>
            </a:endParaRPr>
          </a:p>
        </p:txBody>
      </p:sp>
      <p:sp>
        <p:nvSpPr>
          <p:cNvPr id="4" name="Subtitle 3"/>
          <p:cNvSpPr>
            <a:spLocks noGrp="1"/>
          </p:cNvSpPr>
          <p:nvPr>
            <p:ph type="subTitle" idx="10"/>
          </p:nvPr>
        </p:nvSpPr>
        <p:spPr/>
        <p:txBody>
          <a:bodyPr/>
          <a:lstStyle/>
          <a:p>
            <a:r>
              <a:rPr lang="en-US" dirty="0" smtClean="0">
                <a:solidFill>
                  <a:schemeClr val="bg1">
                    <a:lumMod val="50000"/>
                  </a:schemeClr>
                </a:solidFill>
                <a:latin typeface="Calibri" pitchFamily="34" charset="0"/>
              </a:rPr>
              <a:t>Step-by-Step: Practical Steps to Lease Renewal by a Tenant under the Act </a:t>
            </a:r>
            <a:endParaRPr lang="en-US" dirty="0">
              <a:solidFill>
                <a:schemeClr val="bg1">
                  <a:lumMod val="50000"/>
                </a:schemeClr>
              </a:solidFill>
              <a:latin typeface="Calibri" pitchFamily="34" charset="0"/>
            </a:endParaRPr>
          </a:p>
        </p:txBody>
      </p:sp>
      <p:graphicFrame>
        <p:nvGraphicFramePr>
          <p:cNvPr id="5" name="Content Placeholder 6"/>
          <p:cNvGraphicFramePr>
            <a:graphicFrameLocks/>
          </p:cNvGraphicFramePr>
          <p:nvPr>
            <p:extLst>
              <p:ext uri="{D42A27DB-BD31-4B8C-83A1-F6EECF244321}">
                <p14:modId xmlns:p14="http://schemas.microsoft.com/office/powerpoint/2010/main" val="2528406770"/>
              </p:ext>
            </p:extLst>
          </p:nvPr>
        </p:nvGraphicFramePr>
        <p:xfrm>
          <a:off x="323385" y="1085851"/>
          <a:ext cx="8965581" cy="4958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0052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851296391"/>
              </p:ext>
            </p:extLst>
          </p:nvPr>
        </p:nvGraphicFramePr>
        <p:xfrm>
          <a:off x="446088" y="1743076"/>
          <a:ext cx="8688387" cy="4299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291" name="Footer Placeholder 3"/>
          <p:cNvSpPr>
            <a:spLocks noGrp="1"/>
          </p:cNvSpPr>
          <p:nvPr>
            <p:ph type="ftr" sz="quarter" idx="3"/>
          </p:nvPr>
        </p:nvSpPr>
        <p:spPr>
          <a:xfrm>
            <a:off x="3429002" y="6662742"/>
            <a:ext cx="2746375" cy="147637"/>
          </a:xfrm>
        </p:spPr>
        <p:txBody>
          <a:bodyPr/>
          <a:lstStyle/>
          <a:p>
            <a:pPr>
              <a:defRPr/>
            </a:pPr>
            <a:r>
              <a:rPr lang="en-US" dirty="0" smtClean="0">
                <a:solidFill>
                  <a:srgbClr val="000000"/>
                </a:solidFill>
                <a:ea typeface="ＭＳ Ｐゴシック" pitchFamily="34" charset="-128"/>
              </a:rPr>
              <a:t>© 2015 Hilton Worldwide Confidential &amp; Proprietary</a:t>
            </a:r>
          </a:p>
        </p:txBody>
      </p:sp>
      <p:sp>
        <p:nvSpPr>
          <p:cNvPr id="12292" name="Slide Number Placeholder 4"/>
          <p:cNvSpPr>
            <a:spLocks noGrp="1"/>
          </p:cNvSpPr>
          <p:nvPr>
            <p:ph type="sldNum" sz="quarter" idx="11"/>
          </p:nvPr>
        </p:nvSpPr>
        <p:spPr/>
        <p:txBody>
          <a:bodyPr/>
          <a:lstStyle/>
          <a:p>
            <a:pPr>
              <a:defRPr/>
            </a:pPr>
            <a:fld id="{8515BE11-1976-470E-B8FF-8103E3C3F82B}" type="slidenum">
              <a:rPr lang="en-US" smtClean="0">
                <a:solidFill>
                  <a:srgbClr val="000000"/>
                </a:solidFill>
                <a:ea typeface="ＭＳ Ｐゴシック" pitchFamily="34" charset="-128"/>
              </a:rPr>
              <a:pPr>
                <a:defRPr/>
              </a:pPr>
              <a:t>1</a:t>
            </a:fld>
            <a:endParaRPr lang="en-US" dirty="0" smtClean="0">
              <a:solidFill>
                <a:srgbClr val="000000"/>
              </a:solidFill>
              <a:ea typeface="ＭＳ Ｐゴシック" pitchFamily="34" charset="-128"/>
            </a:endParaRPr>
          </a:p>
        </p:txBody>
      </p:sp>
      <p:sp>
        <p:nvSpPr>
          <p:cNvPr id="12293" name="Rectangle 18"/>
          <p:cNvSpPr>
            <a:spLocks noGrp="1" noChangeArrowheads="1"/>
          </p:cNvSpPr>
          <p:nvPr>
            <p:ph type="title"/>
          </p:nvPr>
        </p:nvSpPr>
        <p:spPr>
          <a:xfrm>
            <a:off x="382590" y="358775"/>
            <a:ext cx="7423150" cy="727075"/>
          </a:xfrm>
        </p:spPr>
        <p:txBody>
          <a:bodyPr/>
          <a:lstStyle/>
          <a:p>
            <a:pPr eaLnBrk="1" hangingPunct="1"/>
            <a:r>
              <a:rPr lang="en-US" sz="1800" b="0" dirty="0" smtClean="0">
                <a:ea typeface="ＭＳ Ｐゴシック" pitchFamily="34" charset="-128"/>
              </a:rPr>
              <a:t>A Tenant’s Statutory Right to a New Lease</a:t>
            </a:r>
            <a:br>
              <a:rPr lang="en-US" sz="1800" b="0" dirty="0" smtClean="0">
                <a:ea typeface="ＭＳ Ｐゴシック" pitchFamily="34" charset="-128"/>
              </a:rPr>
            </a:br>
            <a:r>
              <a:rPr lang="en-US" sz="1800" dirty="0">
                <a:solidFill>
                  <a:srgbClr val="856931">
                    <a:lumMod val="75000"/>
                  </a:srgbClr>
                </a:solidFill>
                <a:ea typeface="ＭＳ Ｐゴシック" pitchFamily="34" charset="-128"/>
              </a:rPr>
              <a:t>Security of Tenure under Part II </a:t>
            </a:r>
            <a:r>
              <a:rPr lang="en-US" sz="1800" dirty="0" smtClean="0">
                <a:solidFill>
                  <a:srgbClr val="856931">
                    <a:lumMod val="75000"/>
                  </a:srgbClr>
                </a:solidFill>
                <a:ea typeface="ＭＳ Ｐゴシック" pitchFamily="34" charset="-128"/>
              </a:rPr>
              <a:t>of the Act </a:t>
            </a:r>
            <a:r>
              <a:rPr lang="en-US" sz="1800" dirty="0">
                <a:solidFill>
                  <a:srgbClr val="856931">
                    <a:lumMod val="75000"/>
                  </a:srgbClr>
                </a:solidFill>
                <a:ea typeface="ＭＳ Ｐゴシック" pitchFamily="34" charset="-128"/>
              </a:rPr>
              <a:t/>
            </a:r>
            <a:br>
              <a:rPr lang="en-US" sz="1800" dirty="0">
                <a:solidFill>
                  <a:srgbClr val="856931">
                    <a:lumMod val="75000"/>
                  </a:srgbClr>
                </a:solidFill>
                <a:ea typeface="ＭＳ Ｐゴシック" pitchFamily="34" charset="-128"/>
              </a:rPr>
            </a:br>
            <a:endParaRPr lang="en-US" sz="1800" b="0" dirty="0" smtClean="0">
              <a:solidFill>
                <a:schemeClr val="tx2"/>
              </a:solidFill>
              <a:ea typeface="ＭＳ Ｐゴシック" pitchFamily="34" charset="-128"/>
            </a:endParaRPr>
          </a:p>
        </p:txBody>
      </p:sp>
      <p:sp>
        <p:nvSpPr>
          <p:cNvPr id="6" name="TextBox 5"/>
          <p:cNvSpPr txBox="1"/>
          <p:nvPr/>
        </p:nvSpPr>
        <p:spPr>
          <a:xfrm>
            <a:off x="371475" y="1085850"/>
            <a:ext cx="8801100" cy="615553"/>
          </a:xfrm>
          <a:prstGeom prst="rect">
            <a:avLst/>
          </a:prstGeom>
          <a:noFill/>
        </p:spPr>
        <p:txBody>
          <a:bodyPr>
            <a:spAutoFit/>
          </a:bodyPr>
          <a:lstStyle/>
          <a:p>
            <a:pPr lvl="0" defTabSz="914400" fontAlgn="base">
              <a:spcBef>
                <a:spcPct val="0"/>
              </a:spcBef>
              <a:spcAft>
                <a:spcPct val="0"/>
              </a:spcAft>
              <a:defRPr/>
            </a:pPr>
            <a:r>
              <a:rPr lang="en-US" sz="1700" b="1" dirty="0" smtClean="0">
                <a:solidFill>
                  <a:srgbClr val="856931">
                    <a:lumMod val="75000"/>
                  </a:srgbClr>
                </a:solidFill>
                <a:ea typeface="ＭＳ Ｐゴシック" pitchFamily="34" charset="-128"/>
              </a:rPr>
              <a:t>‘</a:t>
            </a:r>
            <a:r>
              <a:rPr lang="en-US" sz="1700" b="1" i="1" dirty="0" smtClean="0">
                <a:solidFill>
                  <a:srgbClr val="856931">
                    <a:lumMod val="75000"/>
                  </a:srgbClr>
                </a:solidFill>
                <a:ea typeface="ＭＳ Ｐゴシック" pitchFamily="34" charset="-128"/>
              </a:rPr>
              <a:t>Security </a:t>
            </a:r>
            <a:r>
              <a:rPr lang="en-US" sz="1700" b="1" i="1" dirty="0">
                <a:solidFill>
                  <a:srgbClr val="856931">
                    <a:lumMod val="75000"/>
                  </a:srgbClr>
                </a:solidFill>
                <a:ea typeface="ＭＳ Ｐゴシック" pitchFamily="34" charset="-128"/>
              </a:rPr>
              <a:t>of </a:t>
            </a:r>
            <a:r>
              <a:rPr lang="en-US" sz="1700" b="1" i="1" dirty="0" smtClean="0">
                <a:solidFill>
                  <a:srgbClr val="856931">
                    <a:lumMod val="75000"/>
                  </a:srgbClr>
                </a:solidFill>
                <a:ea typeface="ＭＳ Ｐゴシック" pitchFamily="34" charset="-128"/>
              </a:rPr>
              <a:t>Tenure’</a:t>
            </a:r>
            <a:r>
              <a:rPr lang="en-US" sz="1700" b="1" dirty="0" smtClean="0">
                <a:solidFill>
                  <a:srgbClr val="856931">
                    <a:lumMod val="75000"/>
                  </a:srgbClr>
                </a:solidFill>
                <a:ea typeface="ＭＳ Ｐゴシック" pitchFamily="34" charset="-128"/>
              </a:rPr>
              <a:t> </a:t>
            </a:r>
            <a:r>
              <a:rPr lang="en-US" sz="1700" b="1" dirty="0">
                <a:solidFill>
                  <a:srgbClr val="856931">
                    <a:lumMod val="75000"/>
                  </a:srgbClr>
                </a:solidFill>
                <a:ea typeface="ＭＳ Ｐゴシック" pitchFamily="34" charset="-128"/>
              </a:rPr>
              <a:t>means that:</a:t>
            </a:r>
            <a:endParaRPr lang="en-GB" sz="1700" b="1" dirty="0">
              <a:solidFill>
                <a:srgbClr val="856931">
                  <a:lumMod val="75000"/>
                </a:srgbClr>
              </a:solidFill>
              <a:ea typeface="ＭＳ Ｐゴシック" pitchFamily="34" charset="-128"/>
            </a:endParaRPr>
          </a:p>
          <a:p>
            <a:pPr algn="ctr" defTabSz="914400" fontAlgn="base">
              <a:spcBef>
                <a:spcPct val="0"/>
              </a:spcBef>
              <a:spcAft>
                <a:spcPct val="0"/>
              </a:spcAft>
              <a:defRPr/>
            </a:pPr>
            <a:endParaRPr lang="en-US" sz="1700" b="1" dirty="0">
              <a:solidFill>
                <a:srgbClr val="856931">
                  <a:lumMod val="75000"/>
                </a:srgbClr>
              </a:solidFill>
              <a:ea typeface="ＭＳ Ｐゴシック" pitchFamily="34" charset="-128"/>
            </a:endParaRPr>
          </a:p>
        </p:txBody>
      </p:sp>
      <p:sp>
        <p:nvSpPr>
          <p:cNvPr id="12295" name="Rectangle 7"/>
          <p:cNvSpPr>
            <a:spLocks noChangeArrowheads="1"/>
          </p:cNvSpPr>
          <p:nvPr/>
        </p:nvSpPr>
        <p:spPr bwMode="auto">
          <a:xfrm>
            <a:off x="382590" y="6645279"/>
            <a:ext cx="446087" cy="212725"/>
          </a:xfrm>
          <a:prstGeom prst="rect">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pPr algn="ctr" defTabSz="914400" fontAlgn="base">
              <a:spcBef>
                <a:spcPct val="0"/>
              </a:spcBef>
              <a:spcAft>
                <a:spcPct val="0"/>
              </a:spcAft>
            </a:pPr>
            <a:endParaRPr lang="en-US" sz="1400" b="1" dirty="0">
              <a:solidFill>
                <a:srgbClr val="FFFFFF"/>
              </a:solidFill>
              <a:ea typeface="ＭＳ Ｐゴシック" pitchFamily="34" charset="-128"/>
            </a:endParaRPr>
          </a:p>
        </p:txBody>
      </p:sp>
      <p:sp>
        <p:nvSpPr>
          <p:cNvPr id="2" name="Rectangle 1"/>
          <p:cNvSpPr/>
          <p:nvPr/>
        </p:nvSpPr>
        <p:spPr bwMode="auto">
          <a:xfrm>
            <a:off x="371475" y="6345044"/>
            <a:ext cx="1881071" cy="189571"/>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202058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Calibri" pitchFamily="34" charset="0"/>
              </a:rPr>
              <a:t>A Tenant’s Statutory Right to a New Lease</a:t>
            </a:r>
            <a:endParaRPr lang="en-US" sz="2400" dirty="0">
              <a:latin typeface="Calibri" pitchFamily="34" charset="0"/>
            </a:endParaRPr>
          </a:p>
        </p:txBody>
      </p:sp>
      <p:sp>
        <p:nvSpPr>
          <p:cNvPr id="4" name="Subtitle 3"/>
          <p:cNvSpPr>
            <a:spLocks noGrp="1"/>
          </p:cNvSpPr>
          <p:nvPr>
            <p:ph type="subTitle" idx="10"/>
          </p:nvPr>
        </p:nvSpPr>
        <p:spPr/>
        <p:txBody>
          <a:bodyPr/>
          <a:lstStyle/>
          <a:p>
            <a:r>
              <a:rPr lang="en-US" dirty="0" smtClean="0">
                <a:solidFill>
                  <a:schemeClr val="bg1">
                    <a:lumMod val="50000"/>
                  </a:schemeClr>
                </a:solidFill>
                <a:latin typeface="Calibri" pitchFamily="34" charset="0"/>
              </a:rPr>
              <a:t>Qualifying Criteria for a Tenant to have Security of Tenure</a:t>
            </a:r>
            <a:endParaRPr lang="en-US" dirty="0">
              <a:solidFill>
                <a:schemeClr val="bg1">
                  <a:lumMod val="50000"/>
                </a:schemeClr>
              </a:solidFill>
              <a:latin typeface="Calibri" pitchFamily="34" charset="0"/>
            </a:endParaRPr>
          </a:p>
        </p:txBody>
      </p:sp>
      <p:graphicFrame>
        <p:nvGraphicFramePr>
          <p:cNvPr id="8" name="Diagram 7"/>
          <p:cNvGraphicFramePr/>
          <p:nvPr>
            <p:extLst>
              <p:ext uri="{D42A27DB-BD31-4B8C-83A1-F6EECF244321}">
                <p14:modId xmlns:p14="http://schemas.microsoft.com/office/powerpoint/2010/main" val="540317941"/>
              </p:ext>
            </p:extLst>
          </p:nvPr>
        </p:nvGraphicFramePr>
        <p:xfrm>
          <a:off x="323385" y="1148577"/>
          <a:ext cx="8999035" cy="4951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000868" y="2588194"/>
            <a:ext cx="574195"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alibri" pitchFamily="34" charset="0"/>
              </a:rPr>
              <a:t>1</a:t>
            </a:r>
            <a:endParaRPr lang="en-GB"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7" name="Rectangle 6"/>
          <p:cNvSpPr/>
          <p:nvPr/>
        </p:nvSpPr>
        <p:spPr>
          <a:xfrm>
            <a:off x="1000761" y="3811111"/>
            <a:ext cx="607860" cy="923330"/>
          </a:xfrm>
          <a:prstGeom prst="rect">
            <a:avLst/>
          </a:prstGeom>
          <a:noFill/>
        </p:spPr>
        <p:txBody>
          <a:bodyPr wrap="none" lIns="91440" tIns="45720" rIns="91440" bIns="45720">
            <a:spAutoFit/>
          </a:bodyPr>
          <a:lstStyle/>
          <a:p>
            <a:pPr algn="ctr"/>
            <a:r>
              <a:rPr lang="en-GB"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2</a:t>
            </a:r>
            <a:endParaRPr lang="en-GB"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9" name="Rectangle 8"/>
          <p:cNvSpPr/>
          <p:nvPr/>
        </p:nvSpPr>
        <p:spPr>
          <a:xfrm>
            <a:off x="1000761" y="5071199"/>
            <a:ext cx="607860" cy="923330"/>
          </a:xfrm>
          <a:prstGeom prst="rect">
            <a:avLst/>
          </a:prstGeom>
          <a:noFill/>
        </p:spPr>
        <p:txBody>
          <a:bodyPr wrap="none" lIns="91440" tIns="45720" rIns="91440" bIns="45720">
            <a:spAutoFit/>
          </a:bodyPr>
          <a:lstStyle/>
          <a:p>
            <a:pPr algn="ctr"/>
            <a:r>
              <a:rPr lang="en-GB"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3</a:t>
            </a:r>
            <a:endParaRPr lang="en-GB"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0" name="Slide Number Placeholder 4"/>
          <p:cNvSpPr>
            <a:spLocks noGrp="1"/>
          </p:cNvSpPr>
          <p:nvPr>
            <p:ph type="sldNum" sz="quarter" idx="11"/>
          </p:nvPr>
        </p:nvSpPr>
        <p:spPr>
          <a:xfrm>
            <a:off x="8755063" y="6653213"/>
            <a:ext cx="393700" cy="131762"/>
          </a:xfrm>
        </p:spPr>
        <p:txBody>
          <a:bodyPr/>
          <a:lstStyle/>
          <a:p>
            <a:pPr>
              <a:defRPr/>
            </a:pPr>
            <a:fld id="{8515BE11-1976-470E-B8FF-8103E3C3F82B}" type="slidenum">
              <a:rPr lang="en-US" smtClean="0">
                <a:solidFill>
                  <a:srgbClr val="000000"/>
                </a:solidFill>
                <a:ea typeface="ＭＳ Ｐゴシック" pitchFamily="34" charset="-128"/>
              </a:rPr>
              <a:pPr>
                <a:defRPr/>
              </a:pPr>
              <a:t>2</a:t>
            </a:fld>
            <a:endParaRPr lang="en-US" dirty="0" smtClean="0">
              <a:solidFill>
                <a:srgbClr val="000000"/>
              </a:solidFill>
              <a:ea typeface="ＭＳ Ｐゴシック" pitchFamily="34" charset="-128"/>
            </a:endParaRPr>
          </a:p>
        </p:txBody>
      </p:sp>
    </p:spTree>
    <p:extLst>
      <p:ext uri="{BB962C8B-B14F-4D97-AF65-F5344CB8AC3E}">
        <p14:creationId xmlns:p14="http://schemas.microsoft.com/office/powerpoint/2010/main" val="1877297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p:cNvSpPr>
            <a:spLocks noGrp="1"/>
          </p:cNvSpPr>
          <p:nvPr>
            <p:ph type="title"/>
          </p:nvPr>
        </p:nvSpPr>
        <p:spPr>
          <a:xfrm>
            <a:off x="253498" y="4"/>
            <a:ext cx="6589518" cy="678187"/>
          </a:xfrm>
        </p:spPr>
        <p:txBody>
          <a:bodyPr/>
          <a:lstStyle/>
          <a:p>
            <a:r>
              <a:rPr lang="en-US" dirty="0" smtClean="0"/>
              <a:t>Initiating the Renewal Procedure Under the Act</a:t>
            </a:r>
            <a:endParaRPr lang="en-US" dirty="0"/>
          </a:p>
        </p:txBody>
      </p:sp>
      <p:sp>
        <p:nvSpPr>
          <p:cNvPr id="54" name="Subtitle 53"/>
          <p:cNvSpPr>
            <a:spLocks noGrp="1"/>
          </p:cNvSpPr>
          <p:nvPr>
            <p:ph type="subTitle" idx="10"/>
          </p:nvPr>
        </p:nvSpPr>
        <p:spPr>
          <a:xfrm>
            <a:off x="263738" y="475916"/>
            <a:ext cx="6579277" cy="321472"/>
          </a:xfrm>
        </p:spPr>
        <p:txBody>
          <a:bodyPr/>
          <a:lstStyle/>
          <a:p>
            <a:r>
              <a:rPr lang="en-US" sz="1400" dirty="0" smtClean="0"/>
              <a:t>Procedure Must be Conducted Between the Tenant and the ‘Competent Landlord’</a:t>
            </a:r>
            <a:endParaRPr lang="en-US" sz="1400" dirty="0"/>
          </a:p>
        </p:txBody>
      </p:sp>
      <p:sp>
        <p:nvSpPr>
          <p:cNvPr id="6" name="Slide Number Placeholder 5"/>
          <p:cNvSpPr>
            <a:spLocks noGrp="1"/>
          </p:cNvSpPr>
          <p:nvPr>
            <p:ph type="sldNum" sz="quarter" idx="4"/>
          </p:nvPr>
        </p:nvSpPr>
        <p:spPr/>
        <p:txBody>
          <a:bodyPr/>
          <a:lstStyle/>
          <a:p>
            <a:fld id="{E334C435-3550-4B40-8E5D-E5DFB00ACBB8}" type="slidenum">
              <a:rPr lang="en-US" smtClean="0">
                <a:solidFill>
                  <a:srgbClr val="555555"/>
                </a:solidFill>
              </a:rPr>
              <a:pPr/>
              <a:t>3</a:t>
            </a:fld>
            <a:endParaRPr lang="en-US" dirty="0">
              <a:solidFill>
                <a:srgbClr val="555555"/>
              </a:solidFill>
            </a:endParaRPr>
          </a:p>
        </p:txBody>
      </p:sp>
      <p:sp>
        <p:nvSpPr>
          <p:cNvPr id="7" name="Content Placeholder 1"/>
          <p:cNvSpPr txBox="1">
            <a:spLocks/>
          </p:cNvSpPr>
          <p:nvPr/>
        </p:nvSpPr>
        <p:spPr bwMode="auto">
          <a:xfrm>
            <a:off x="455615" y="1600201"/>
            <a:ext cx="3506787" cy="1905000"/>
          </a:xfrm>
          <a:prstGeom prst="rect">
            <a:avLst/>
          </a:prstGeom>
          <a:gradFill rotWithShape="1">
            <a:gsLst>
              <a:gs pos="0">
                <a:srgbClr val="65808C">
                  <a:shade val="51000"/>
                  <a:satMod val="130000"/>
                </a:srgbClr>
              </a:gs>
              <a:gs pos="80000">
                <a:srgbClr val="65808C">
                  <a:shade val="93000"/>
                  <a:satMod val="130000"/>
                </a:srgbClr>
              </a:gs>
              <a:gs pos="100000">
                <a:srgbClr val="65808C">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60000"/>
              </a:spcBef>
              <a:spcAft>
                <a:spcPct val="0"/>
              </a:spcAft>
              <a:defRPr sz="1400" b="1">
                <a:solidFill>
                  <a:schemeClr val="lt1"/>
                </a:solidFill>
                <a:latin typeface="+mn-lt"/>
                <a:ea typeface="+mn-ea"/>
                <a:cs typeface="+mn-cs"/>
              </a:defRPr>
            </a:lvl1pPr>
            <a:lvl2pPr marL="288925" indent="-174625" algn="l" rtl="0" eaLnBrk="0" fontAlgn="base" hangingPunct="0">
              <a:spcBef>
                <a:spcPct val="20000"/>
              </a:spcBef>
              <a:spcAft>
                <a:spcPct val="0"/>
              </a:spcAft>
              <a:buClr>
                <a:schemeClr val="hlink"/>
              </a:buClr>
              <a:buChar char="•"/>
              <a:defRPr sz="1400">
                <a:solidFill>
                  <a:schemeClr val="lt1"/>
                </a:solidFill>
                <a:latin typeface="+mn-lt"/>
                <a:ea typeface="+mn-ea"/>
                <a:cs typeface="+mn-cs"/>
              </a:defRPr>
            </a:lvl2pPr>
            <a:lvl3pPr marL="685800" indent="-228600" algn="l" rtl="0" eaLnBrk="0" fontAlgn="base" hangingPunct="0">
              <a:spcBef>
                <a:spcPct val="20000"/>
              </a:spcBef>
              <a:spcAft>
                <a:spcPct val="0"/>
              </a:spcAft>
              <a:buClr>
                <a:schemeClr val="hlink"/>
              </a:buClr>
              <a:buFont typeface="Verdana" pitchFamily="34" charset="0"/>
              <a:buChar char="–"/>
              <a:defRPr sz="1400">
                <a:solidFill>
                  <a:schemeClr val="lt1"/>
                </a:solidFill>
                <a:latin typeface="+mn-lt"/>
                <a:ea typeface="+mn-ea"/>
                <a:cs typeface="+mn-cs"/>
              </a:defRPr>
            </a:lvl3pPr>
            <a:lvl4pPr marL="1082675" indent="-168275" algn="l" rtl="0" eaLnBrk="0" fontAlgn="base" hangingPunct="0">
              <a:spcBef>
                <a:spcPct val="20000"/>
              </a:spcBef>
              <a:spcAft>
                <a:spcPct val="0"/>
              </a:spcAft>
              <a:buClr>
                <a:schemeClr val="bg2"/>
              </a:buClr>
              <a:buChar char="•"/>
              <a:defRPr sz="1400">
                <a:solidFill>
                  <a:schemeClr val="lt1"/>
                </a:solidFill>
                <a:latin typeface="+mn-lt"/>
                <a:ea typeface="+mn-ea"/>
                <a:cs typeface="+mn-cs"/>
              </a:defRPr>
            </a:lvl4pPr>
            <a:lvl5pPr marL="1539875" indent="-228600" algn="l" rtl="0" eaLnBrk="0" fontAlgn="base" hangingPunct="0">
              <a:spcBef>
                <a:spcPct val="20000"/>
              </a:spcBef>
              <a:spcAft>
                <a:spcPct val="0"/>
              </a:spcAft>
              <a:buClr>
                <a:schemeClr val="bg2"/>
              </a:buClr>
              <a:buFont typeface="Verdana" pitchFamily="34" charset="0"/>
              <a:buChar char="–"/>
              <a:defRPr sz="1400">
                <a:solidFill>
                  <a:schemeClr val="lt1"/>
                </a:solidFill>
                <a:latin typeface="+mn-lt"/>
                <a:ea typeface="+mn-ea"/>
                <a:cs typeface="+mn-cs"/>
              </a:defRPr>
            </a:lvl5pPr>
            <a:lvl6pPr marL="1997075" indent="-228600" algn="l" rtl="0" eaLnBrk="1" fontAlgn="base" hangingPunct="1">
              <a:spcBef>
                <a:spcPct val="20000"/>
              </a:spcBef>
              <a:spcAft>
                <a:spcPct val="0"/>
              </a:spcAft>
              <a:buClr>
                <a:schemeClr val="bg2"/>
              </a:buClr>
              <a:buFont typeface="Verdana" pitchFamily="34" charset="0"/>
              <a:buChar char="–"/>
              <a:defRPr sz="1400">
                <a:solidFill>
                  <a:schemeClr val="lt1"/>
                </a:solidFill>
                <a:latin typeface="+mn-lt"/>
                <a:ea typeface="+mn-ea"/>
                <a:cs typeface="+mn-cs"/>
              </a:defRPr>
            </a:lvl6pPr>
            <a:lvl7pPr marL="2454275" indent="-228600" algn="l" rtl="0" eaLnBrk="1" fontAlgn="base" hangingPunct="1">
              <a:spcBef>
                <a:spcPct val="20000"/>
              </a:spcBef>
              <a:spcAft>
                <a:spcPct val="0"/>
              </a:spcAft>
              <a:buClr>
                <a:schemeClr val="bg2"/>
              </a:buClr>
              <a:buFont typeface="Verdana" pitchFamily="34" charset="0"/>
              <a:buChar char="–"/>
              <a:defRPr sz="1400">
                <a:solidFill>
                  <a:schemeClr val="lt1"/>
                </a:solidFill>
                <a:latin typeface="+mn-lt"/>
                <a:ea typeface="+mn-ea"/>
                <a:cs typeface="+mn-cs"/>
              </a:defRPr>
            </a:lvl7pPr>
            <a:lvl8pPr marL="2911475" indent="-228600" algn="l" rtl="0" eaLnBrk="1" fontAlgn="base" hangingPunct="1">
              <a:spcBef>
                <a:spcPct val="20000"/>
              </a:spcBef>
              <a:spcAft>
                <a:spcPct val="0"/>
              </a:spcAft>
              <a:buClr>
                <a:schemeClr val="bg2"/>
              </a:buClr>
              <a:buFont typeface="Verdana" pitchFamily="34" charset="0"/>
              <a:buChar char="–"/>
              <a:defRPr sz="1400">
                <a:solidFill>
                  <a:schemeClr val="lt1"/>
                </a:solidFill>
                <a:latin typeface="+mn-lt"/>
                <a:ea typeface="+mn-ea"/>
                <a:cs typeface="+mn-cs"/>
              </a:defRPr>
            </a:lvl8pPr>
            <a:lvl9pPr marL="3368675" indent="-228600" algn="l" rtl="0" eaLnBrk="1" fontAlgn="base" hangingPunct="1">
              <a:spcBef>
                <a:spcPct val="20000"/>
              </a:spcBef>
              <a:spcAft>
                <a:spcPct val="0"/>
              </a:spcAft>
              <a:buClr>
                <a:schemeClr val="bg2"/>
              </a:buClr>
              <a:buFont typeface="Verdana" pitchFamily="34" charset="0"/>
              <a:buChar char="–"/>
              <a:defRPr sz="1400">
                <a:solidFill>
                  <a:schemeClr val="lt1"/>
                </a:solidFill>
                <a:latin typeface="+mn-lt"/>
                <a:ea typeface="+mn-ea"/>
                <a:cs typeface="+mn-cs"/>
              </a:defRPr>
            </a:lvl9pPr>
          </a:lstStyle>
          <a:p>
            <a:pPr marL="342900" marR="0" lvl="0" indent="-342900" algn="l" defTabSz="914400" rtl="0" eaLnBrk="0" fontAlgn="base" latinLnBrk="0" hangingPunct="0">
              <a:lnSpc>
                <a:spcPct val="100000"/>
              </a:lnSpc>
              <a:spcBef>
                <a:spcPct val="60000"/>
              </a:spcBef>
              <a:spcAft>
                <a:spcPct val="0"/>
              </a:spcAft>
              <a:buClrTx/>
              <a:buSzTx/>
              <a:buFont typeface="+mj-lt"/>
              <a:buAutoNum type="arabicPeriod"/>
              <a:tabLst/>
              <a:defRPr/>
            </a:pPr>
            <a:endParaRPr kumimoji="0" lang="en-US" sz="1400" b="1" i="0" u="none" strike="noStrike" kern="0" cap="none" spc="0" normalizeH="0" baseline="0" noProof="0" dirty="0" smtClean="0">
              <a:ln>
                <a:noFill/>
              </a:ln>
              <a:solidFill>
                <a:srgbClr val="FFFFFF"/>
              </a:solidFill>
              <a:effectLst/>
              <a:uLnTx/>
              <a:uFillTx/>
              <a:latin typeface="Arial"/>
              <a:ea typeface="+mn-ea"/>
              <a:cs typeface="+mn-cs"/>
            </a:endParaRPr>
          </a:p>
          <a:p>
            <a:pPr marL="0" marR="0" lvl="0" indent="0" algn="l" defTabSz="914400" rtl="0" eaLnBrk="0" fontAlgn="base" latinLnBrk="0" hangingPunct="0">
              <a:lnSpc>
                <a:spcPct val="100000"/>
              </a:lnSpc>
              <a:spcBef>
                <a:spcPct val="60000"/>
              </a:spcBef>
              <a:spcAft>
                <a:spcPct val="0"/>
              </a:spcAft>
              <a:buClrTx/>
              <a:buSzTx/>
              <a:tabLst/>
              <a:defRPr/>
            </a:pPr>
            <a:r>
              <a:rPr kumimoji="0" lang="en-US" sz="1400" b="1" i="0" u="none" strike="noStrike" kern="0" cap="none" spc="0" normalizeH="0" baseline="0" noProof="0" dirty="0" smtClean="0">
                <a:ln>
                  <a:noFill/>
                </a:ln>
                <a:solidFill>
                  <a:srgbClr val="FFFFFF"/>
                </a:solidFill>
                <a:effectLst/>
                <a:uLnTx/>
                <a:uFillTx/>
                <a:latin typeface="Arial"/>
                <a:ea typeface="+mn-ea"/>
                <a:cs typeface="+mn-cs"/>
              </a:rPr>
              <a:t>  Section</a:t>
            </a:r>
            <a:r>
              <a:rPr kumimoji="0" lang="en-US" sz="1400" b="1" i="0" u="none" strike="noStrike" kern="0" cap="none" spc="0" normalizeH="0" noProof="0" dirty="0" smtClean="0">
                <a:ln>
                  <a:noFill/>
                </a:ln>
                <a:solidFill>
                  <a:srgbClr val="FFFFFF"/>
                </a:solidFill>
                <a:effectLst/>
                <a:uLnTx/>
                <a:uFillTx/>
                <a:latin typeface="Arial"/>
                <a:ea typeface="+mn-ea"/>
                <a:cs typeface="+mn-cs"/>
              </a:rPr>
              <a:t> 25 Procedure</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 name="Content Placeholder 1"/>
          <p:cNvSpPr txBox="1">
            <a:spLocks/>
          </p:cNvSpPr>
          <p:nvPr/>
        </p:nvSpPr>
        <p:spPr bwMode="auto">
          <a:xfrm>
            <a:off x="5618165" y="1638301"/>
            <a:ext cx="3506787" cy="1905000"/>
          </a:xfrm>
          <a:prstGeom prst="rect">
            <a:avLst/>
          </a:prstGeom>
          <a:gradFill rotWithShape="1">
            <a:gsLst>
              <a:gs pos="0">
                <a:srgbClr val="65808C">
                  <a:shade val="51000"/>
                  <a:satMod val="130000"/>
                </a:srgbClr>
              </a:gs>
              <a:gs pos="80000">
                <a:srgbClr val="65808C">
                  <a:shade val="93000"/>
                  <a:satMod val="130000"/>
                </a:srgbClr>
              </a:gs>
              <a:gs pos="100000">
                <a:srgbClr val="65808C">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60000"/>
              </a:spcBef>
              <a:spcAft>
                <a:spcPct val="0"/>
              </a:spcAft>
              <a:defRPr sz="1400" b="1">
                <a:solidFill>
                  <a:schemeClr val="lt1"/>
                </a:solidFill>
                <a:latin typeface="+mn-lt"/>
                <a:ea typeface="+mn-ea"/>
                <a:cs typeface="+mn-cs"/>
              </a:defRPr>
            </a:lvl1pPr>
            <a:lvl2pPr marL="288925" indent="-174625" algn="l" rtl="0" eaLnBrk="0" fontAlgn="base" hangingPunct="0">
              <a:spcBef>
                <a:spcPct val="20000"/>
              </a:spcBef>
              <a:spcAft>
                <a:spcPct val="0"/>
              </a:spcAft>
              <a:buClr>
                <a:schemeClr val="hlink"/>
              </a:buClr>
              <a:buChar char="•"/>
              <a:defRPr sz="1400">
                <a:solidFill>
                  <a:schemeClr val="lt1"/>
                </a:solidFill>
                <a:latin typeface="+mn-lt"/>
                <a:ea typeface="+mn-ea"/>
                <a:cs typeface="+mn-cs"/>
              </a:defRPr>
            </a:lvl2pPr>
            <a:lvl3pPr marL="685800" indent="-228600" algn="l" rtl="0" eaLnBrk="0" fontAlgn="base" hangingPunct="0">
              <a:spcBef>
                <a:spcPct val="20000"/>
              </a:spcBef>
              <a:spcAft>
                <a:spcPct val="0"/>
              </a:spcAft>
              <a:buClr>
                <a:schemeClr val="hlink"/>
              </a:buClr>
              <a:buFont typeface="Verdana" pitchFamily="34" charset="0"/>
              <a:buChar char="–"/>
              <a:defRPr sz="1400">
                <a:solidFill>
                  <a:schemeClr val="lt1"/>
                </a:solidFill>
                <a:latin typeface="+mn-lt"/>
                <a:ea typeface="+mn-ea"/>
                <a:cs typeface="+mn-cs"/>
              </a:defRPr>
            </a:lvl3pPr>
            <a:lvl4pPr marL="1082675" indent="-168275" algn="l" rtl="0" eaLnBrk="0" fontAlgn="base" hangingPunct="0">
              <a:spcBef>
                <a:spcPct val="20000"/>
              </a:spcBef>
              <a:spcAft>
                <a:spcPct val="0"/>
              </a:spcAft>
              <a:buClr>
                <a:schemeClr val="bg2"/>
              </a:buClr>
              <a:buChar char="•"/>
              <a:defRPr sz="1400">
                <a:solidFill>
                  <a:schemeClr val="lt1"/>
                </a:solidFill>
                <a:latin typeface="+mn-lt"/>
                <a:ea typeface="+mn-ea"/>
                <a:cs typeface="+mn-cs"/>
              </a:defRPr>
            </a:lvl4pPr>
            <a:lvl5pPr marL="1539875" indent="-228600" algn="l" rtl="0" eaLnBrk="0" fontAlgn="base" hangingPunct="0">
              <a:spcBef>
                <a:spcPct val="20000"/>
              </a:spcBef>
              <a:spcAft>
                <a:spcPct val="0"/>
              </a:spcAft>
              <a:buClr>
                <a:schemeClr val="bg2"/>
              </a:buClr>
              <a:buFont typeface="Verdana" pitchFamily="34" charset="0"/>
              <a:buChar char="–"/>
              <a:defRPr sz="1400">
                <a:solidFill>
                  <a:schemeClr val="lt1"/>
                </a:solidFill>
                <a:latin typeface="+mn-lt"/>
                <a:ea typeface="+mn-ea"/>
                <a:cs typeface="+mn-cs"/>
              </a:defRPr>
            </a:lvl5pPr>
            <a:lvl6pPr marL="1997075" indent="-228600" algn="l" rtl="0" eaLnBrk="1" fontAlgn="base" hangingPunct="1">
              <a:spcBef>
                <a:spcPct val="20000"/>
              </a:spcBef>
              <a:spcAft>
                <a:spcPct val="0"/>
              </a:spcAft>
              <a:buClr>
                <a:schemeClr val="bg2"/>
              </a:buClr>
              <a:buFont typeface="Verdana" pitchFamily="34" charset="0"/>
              <a:buChar char="–"/>
              <a:defRPr sz="1400">
                <a:solidFill>
                  <a:schemeClr val="lt1"/>
                </a:solidFill>
                <a:latin typeface="+mn-lt"/>
                <a:ea typeface="+mn-ea"/>
                <a:cs typeface="+mn-cs"/>
              </a:defRPr>
            </a:lvl6pPr>
            <a:lvl7pPr marL="2454275" indent="-228600" algn="l" rtl="0" eaLnBrk="1" fontAlgn="base" hangingPunct="1">
              <a:spcBef>
                <a:spcPct val="20000"/>
              </a:spcBef>
              <a:spcAft>
                <a:spcPct val="0"/>
              </a:spcAft>
              <a:buClr>
                <a:schemeClr val="bg2"/>
              </a:buClr>
              <a:buFont typeface="Verdana" pitchFamily="34" charset="0"/>
              <a:buChar char="–"/>
              <a:defRPr sz="1400">
                <a:solidFill>
                  <a:schemeClr val="lt1"/>
                </a:solidFill>
                <a:latin typeface="+mn-lt"/>
                <a:ea typeface="+mn-ea"/>
                <a:cs typeface="+mn-cs"/>
              </a:defRPr>
            </a:lvl7pPr>
            <a:lvl8pPr marL="2911475" indent="-228600" algn="l" rtl="0" eaLnBrk="1" fontAlgn="base" hangingPunct="1">
              <a:spcBef>
                <a:spcPct val="20000"/>
              </a:spcBef>
              <a:spcAft>
                <a:spcPct val="0"/>
              </a:spcAft>
              <a:buClr>
                <a:schemeClr val="bg2"/>
              </a:buClr>
              <a:buFont typeface="Verdana" pitchFamily="34" charset="0"/>
              <a:buChar char="–"/>
              <a:defRPr sz="1400">
                <a:solidFill>
                  <a:schemeClr val="lt1"/>
                </a:solidFill>
                <a:latin typeface="+mn-lt"/>
                <a:ea typeface="+mn-ea"/>
                <a:cs typeface="+mn-cs"/>
              </a:defRPr>
            </a:lvl8pPr>
            <a:lvl9pPr marL="3368675" indent="-228600" algn="l" rtl="0" eaLnBrk="1" fontAlgn="base" hangingPunct="1">
              <a:spcBef>
                <a:spcPct val="20000"/>
              </a:spcBef>
              <a:spcAft>
                <a:spcPct val="0"/>
              </a:spcAft>
              <a:buClr>
                <a:schemeClr val="bg2"/>
              </a:buClr>
              <a:buFont typeface="Verdana" pitchFamily="34" charset="0"/>
              <a:buChar char="–"/>
              <a:defRPr sz="1400">
                <a:solidFill>
                  <a:schemeClr val="lt1"/>
                </a:solidFill>
                <a:latin typeface="+mn-lt"/>
                <a:ea typeface="+mn-ea"/>
                <a:cs typeface="+mn-cs"/>
              </a:defRPr>
            </a:lvl9pPr>
          </a:lstStyle>
          <a:p>
            <a:pPr marL="342900" marR="0" lvl="0" indent="-342900" algn="l" defTabSz="914400" rtl="0" eaLnBrk="0" fontAlgn="base" latinLnBrk="0" hangingPunct="0">
              <a:lnSpc>
                <a:spcPct val="100000"/>
              </a:lnSpc>
              <a:spcBef>
                <a:spcPct val="60000"/>
              </a:spcBef>
              <a:spcAft>
                <a:spcPct val="0"/>
              </a:spcAft>
              <a:buClrTx/>
              <a:buSzTx/>
              <a:buFont typeface="+mj-lt"/>
              <a:buAutoNum type="arabicPeriod" startAt="2"/>
              <a:tabLst/>
              <a:defRPr/>
            </a:pPr>
            <a:endParaRPr kumimoji="0" lang="en-US" sz="1400" b="1" i="0" u="none" strike="noStrike" kern="0" cap="none" spc="0" normalizeH="0" baseline="0" noProof="0" dirty="0" smtClean="0">
              <a:ln>
                <a:noFill/>
              </a:ln>
              <a:solidFill>
                <a:srgbClr val="FFFFFF"/>
              </a:solidFill>
              <a:effectLst/>
              <a:uLnTx/>
              <a:uFillTx/>
              <a:latin typeface="Arial"/>
              <a:ea typeface="+mn-ea"/>
              <a:cs typeface="+mn-cs"/>
            </a:endParaRPr>
          </a:p>
          <a:p>
            <a:pPr marL="0" marR="0" lvl="0" indent="0" algn="l" defTabSz="914400" rtl="0" eaLnBrk="0" fontAlgn="base" latinLnBrk="0" hangingPunct="0">
              <a:lnSpc>
                <a:spcPct val="100000"/>
              </a:lnSpc>
              <a:spcBef>
                <a:spcPct val="60000"/>
              </a:spcBef>
              <a:spcAft>
                <a:spcPct val="0"/>
              </a:spcAft>
              <a:buClrTx/>
              <a:buSzTx/>
              <a:tabLst/>
              <a:defRPr/>
            </a:pPr>
            <a:r>
              <a:rPr kumimoji="0" lang="en-US" sz="1400" b="1" i="0" u="none" strike="noStrike" kern="0" cap="none" spc="0" normalizeH="0" baseline="0" noProof="0" dirty="0" smtClean="0">
                <a:ln>
                  <a:noFill/>
                </a:ln>
                <a:solidFill>
                  <a:srgbClr val="FFFFFF"/>
                </a:solidFill>
                <a:effectLst/>
                <a:uLnTx/>
                <a:uFillTx/>
                <a:latin typeface="Arial"/>
                <a:ea typeface="+mn-ea"/>
                <a:cs typeface="+mn-cs"/>
              </a:rPr>
              <a:t>  Section</a:t>
            </a:r>
            <a:r>
              <a:rPr kumimoji="0" lang="en-US" sz="1400" b="1" i="0" u="none" strike="noStrike" kern="0" cap="none" spc="0" normalizeH="0" noProof="0" dirty="0" smtClean="0">
                <a:ln>
                  <a:noFill/>
                </a:ln>
                <a:solidFill>
                  <a:srgbClr val="FFFFFF"/>
                </a:solidFill>
                <a:effectLst/>
                <a:uLnTx/>
                <a:uFillTx/>
                <a:latin typeface="Arial"/>
                <a:ea typeface="+mn-ea"/>
                <a:cs typeface="+mn-cs"/>
              </a:rPr>
              <a:t> 26 Procedure</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9" name="Rounded Rectangle 8"/>
          <p:cNvSpPr/>
          <p:nvPr/>
        </p:nvSpPr>
        <p:spPr bwMode="auto">
          <a:xfrm>
            <a:off x="685802" y="2590801"/>
            <a:ext cx="3581400" cy="3680312"/>
          </a:xfrm>
          <a:prstGeom prst="round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10" name="Rounded Rectangle 9"/>
          <p:cNvSpPr/>
          <p:nvPr/>
        </p:nvSpPr>
        <p:spPr bwMode="auto">
          <a:xfrm>
            <a:off x="5905500" y="2590802"/>
            <a:ext cx="3467100" cy="3680312"/>
          </a:xfrm>
          <a:prstGeom prst="round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non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11" name="TextBox 10"/>
          <p:cNvSpPr txBox="1"/>
          <p:nvPr/>
        </p:nvSpPr>
        <p:spPr>
          <a:xfrm>
            <a:off x="933452" y="2771775"/>
            <a:ext cx="3152775" cy="477054"/>
          </a:xfrm>
          <a:prstGeom prst="rect">
            <a:avLst/>
          </a:prstGeom>
          <a:noFill/>
        </p:spPr>
        <p:txBody>
          <a:bodyPr wrap="square" rtlCol="0">
            <a:spAutoFit/>
          </a:bodyPr>
          <a:lstStyle/>
          <a:p>
            <a:pPr defTabSz="914400" fontAlgn="base">
              <a:spcBef>
                <a:spcPct val="0"/>
              </a:spcBef>
              <a:spcAft>
                <a:spcPct val="0"/>
              </a:spcAft>
            </a:pPr>
            <a:r>
              <a:rPr lang="en-US" sz="1600" b="1" dirty="0" smtClean="0">
                <a:solidFill>
                  <a:srgbClr val="000000"/>
                </a:solidFill>
                <a:ea typeface="ＭＳ Ｐゴシック" pitchFamily="34" charset="-128"/>
              </a:rPr>
              <a:t>Landlord initiates procedure</a:t>
            </a:r>
            <a:endParaRPr lang="en-US" sz="1600" dirty="0">
              <a:solidFill>
                <a:srgbClr val="000000"/>
              </a:solidFill>
              <a:ea typeface="ＭＳ Ｐゴシック" pitchFamily="34" charset="-128"/>
            </a:endParaRPr>
          </a:p>
          <a:p>
            <a:pPr defTabSz="914400" fontAlgn="base">
              <a:spcBef>
                <a:spcPct val="0"/>
              </a:spcBef>
              <a:spcAft>
                <a:spcPct val="0"/>
              </a:spcAft>
            </a:pPr>
            <a:endParaRPr lang="en-US" sz="900" dirty="0" smtClean="0">
              <a:solidFill>
                <a:srgbClr val="000000"/>
              </a:solidFill>
              <a:ea typeface="ＭＳ Ｐゴシック" pitchFamily="34" charset="-128"/>
            </a:endParaRPr>
          </a:p>
        </p:txBody>
      </p:sp>
      <p:sp>
        <p:nvSpPr>
          <p:cNvPr id="12" name="TextBox 11"/>
          <p:cNvSpPr txBox="1"/>
          <p:nvPr/>
        </p:nvSpPr>
        <p:spPr>
          <a:xfrm>
            <a:off x="6029325" y="2857500"/>
            <a:ext cx="3257550" cy="477054"/>
          </a:xfrm>
          <a:prstGeom prst="rect">
            <a:avLst/>
          </a:prstGeom>
          <a:noFill/>
        </p:spPr>
        <p:txBody>
          <a:bodyPr wrap="square" rtlCol="0">
            <a:spAutoFit/>
          </a:bodyPr>
          <a:lstStyle/>
          <a:p>
            <a:pPr defTabSz="914400" fontAlgn="base">
              <a:spcBef>
                <a:spcPct val="0"/>
              </a:spcBef>
              <a:spcAft>
                <a:spcPct val="0"/>
              </a:spcAft>
            </a:pPr>
            <a:r>
              <a:rPr lang="en-US" sz="1600" b="1" dirty="0" smtClean="0">
                <a:solidFill>
                  <a:srgbClr val="000000"/>
                </a:solidFill>
                <a:ea typeface="ＭＳ Ｐゴシック" pitchFamily="34" charset="-128"/>
              </a:rPr>
              <a:t>Tenant initiates procedure</a:t>
            </a:r>
            <a:endParaRPr lang="en-US" sz="1600" b="1" dirty="0">
              <a:solidFill>
                <a:srgbClr val="000000"/>
              </a:solidFill>
              <a:ea typeface="ＭＳ Ｐゴシック" pitchFamily="34" charset="-128"/>
            </a:endParaRPr>
          </a:p>
          <a:p>
            <a:pPr defTabSz="914400" fontAlgn="base">
              <a:spcBef>
                <a:spcPct val="0"/>
              </a:spcBef>
              <a:spcAft>
                <a:spcPct val="0"/>
              </a:spcAft>
            </a:pPr>
            <a:endParaRPr lang="en-US" sz="900" dirty="0" smtClean="0">
              <a:solidFill>
                <a:srgbClr val="000000"/>
              </a:solidFill>
              <a:ea typeface="ＭＳ Ｐゴシック" pitchFamily="34" charset="-128"/>
            </a:endParaRPr>
          </a:p>
        </p:txBody>
      </p:sp>
      <p:sp>
        <p:nvSpPr>
          <p:cNvPr id="2" name="TextBox 1"/>
          <p:cNvSpPr txBox="1"/>
          <p:nvPr/>
        </p:nvSpPr>
        <p:spPr>
          <a:xfrm>
            <a:off x="933452" y="3065249"/>
            <a:ext cx="3028950" cy="3231654"/>
          </a:xfrm>
          <a:prstGeom prst="rect">
            <a:avLst/>
          </a:prstGeom>
          <a:noFill/>
        </p:spPr>
        <p:txBody>
          <a:bodyPr wrap="square" rtlCol="0">
            <a:spAutoFit/>
          </a:bodyPr>
          <a:lstStyle/>
          <a:p>
            <a:pPr marL="171450" indent="-171450">
              <a:buFont typeface="Arial" panose="020B0604020202020204" pitchFamily="34" charset="0"/>
              <a:buChar char="•"/>
            </a:pPr>
            <a:r>
              <a:rPr lang="en-GB" sz="1200" dirty="0"/>
              <a:t>Allows the landlord to start </a:t>
            </a:r>
            <a:r>
              <a:rPr lang="en-GB" sz="1200" dirty="0" smtClean="0"/>
              <a:t>a procedure </a:t>
            </a:r>
            <a:r>
              <a:rPr lang="en-GB" sz="1200" dirty="0"/>
              <a:t>which will either grant a new lease to the tenant or in the tenant vacating</a:t>
            </a:r>
          </a:p>
          <a:p>
            <a:pPr marL="171450" indent="-171450">
              <a:buFont typeface="Arial" panose="020B0604020202020204" pitchFamily="34" charset="0"/>
              <a:buChar char="•"/>
            </a:pPr>
            <a:r>
              <a:rPr lang="en-GB" sz="1200" dirty="0" smtClean="0"/>
              <a:t>Must be served </a:t>
            </a:r>
            <a:r>
              <a:rPr lang="en-GB" sz="1200" b="1" dirty="0" smtClean="0"/>
              <a:t>not more than 12 months nor less than 6 months before </a:t>
            </a:r>
            <a:r>
              <a:rPr lang="en-GB" sz="1200" dirty="0" smtClean="0"/>
              <a:t>the contractual expiry of the current lease</a:t>
            </a:r>
          </a:p>
          <a:p>
            <a:pPr marL="171450" indent="-171450">
              <a:buFont typeface="Arial" panose="020B0604020202020204" pitchFamily="34" charset="0"/>
              <a:buChar char="•"/>
            </a:pPr>
            <a:r>
              <a:rPr lang="en-GB" sz="1200" dirty="0" smtClean="0"/>
              <a:t>Cannot be served after the tenant has served a s26 notice</a:t>
            </a:r>
          </a:p>
          <a:p>
            <a:pPr marL="171450" indent="-171450">
              <a:buFont typeface="Arial" panose="020B0604020202020204" pitchFamily="34" charset="0"/>
              <a:buChar char="•"/>
            </a:pPr>
            <a:r>
              <a:rPr lang="en-GB" sz="1200" dirty="0" smtClean="0"/>
              <a:t>Landlord must comply with statutory requirements</a:t>
            </a:r>
          </a:p>
          <a:p>
            <a:pPr marL="171450" indent="-171450">
              <a:buFont typeface="Arial" panose="020B0604020202020204" pitchFamily="34" charset="0"/>
              <a:buChar char="•"/>
            </a:pPr>
            <a:r>
              <a:rPr lang="en-GB" sz="1200" dirty="0" smtClean="0"/>
              <a:t>The Landlord should specify the proposed termination date of the current lease in the s25 notice</a:t>
            </a:r>
          </a:p>
          <a:p>
            <a:pPr marL="171450" indent="-171450">
              <a:buFont typeface="Arial" panose="020B0604020202020204" pitchFamily="34" charset="0"/>
              <a:buChar char="•"/>
            </a:pPr>
            <a:r>
              <a:rPr lang="en-GB" sz="1200" dirty="0" smtClean="0"/>
              <a:t>Must be served by the  tenant’s ‘Competent Landlord’</a:t>
            </a:r>
          </a:p>
          <a:p>
            <a:endParaRPr lang="en-GB" sz="1200" dirty="0"/>
          </a:p>
        </p:txBody>
      </p:sp>
      <p:sp>
        <p:nvSpPr>
          <p:cNvPr id="19" name="TextBox 18"/>
          <p:cNvSpPr txBox="1"/>
          <p:nvPr/>
        </p:nvSpPr>
        <p:spPr>
          <a:xfrm>
            <a:off x="6124575" y="3184462"/>
            <a:ext cx="3028950" cy="2492990"/>
          </a:xfrm>
          <a:prstGeom prst="rect">
            <a:avLst/>
          </a:prstGeom>
          <a:noFill/>
        </p:spPr>
        <p:txBody>
          <a:bodyPr wrap="square" rtlCol="0">
            <a:spAutoFit/>
          </a:bodyPr>
          <a:lstStyle/>
          <a:p>
            <a:pPr marL="171450" indent="-171450">
              <a:buFont typeface="Arial" panose="020B0604020202020204" pitchFamily="34" charset="0"/>
              <a:buChar char="•"/>
            </a:pPr>
            <a:r>
              <a:rPr lang="en-GB" sz="1200" dirty="0"/>
              <a:t>Must be served </a:t>
            </a:r>
            <a:r>
              <a:rPr lang="en-GB" sz="1200" b="1" dirty="0"/>
              <a:t>not more than 12 months nor less than 6 months before </a:t>
            </a:r>
            <a:r>
              <a:rPr lang="en-GB" sz="1200" dirty="0"/>
              <a:t>the contractual expiry of the current lease</a:t>
            </a:r>
          </a:p>
          <a:p>
            <a:pPr marL="171450" indent="-171450">
              <a:buFont typeface="Arial" panose="020B0604020202020204" pitchFamily="34" charset="0"/>
              <a:buChar char="•"/>
            </a:pPr>
            <a:r>
              <a:rPr lang="en-GB" sz="1200" dirty="0" smtClean="0"/>
              <a:t>Cannot be served after the Landlord has served a s25 notice</a:t>
            </a:r>
          </a:p>
          <a:p>
            <a:pPr marL="171450" indent="-171450">
              <a:buFont typeface="Arial" panose="020B0604020202020204" pitchFamily="34" charset="0"/>
              <a:buChar char="•"/>
            </a:pPr>
            <a:r>
              <a:rPr lang="en-GB" sz="1200" dirty="0" smtClean="0"/>
              <a:t>Landlords have a right to object and regain possession on certain specific grounds (rare for landlords to object)</a:t>
            </a:r>
          </a:p>
          <a:p>
            <a:pPr marL="171450" indent="-171450">
              <a:buFont typeface="Arial" panose="020B0604020202020204" pitchFamily="34" charset="0"/>
              <a:buChar char="•"/>
            </a:pPr>
            <a:r>
              <a:rPr lang="en-GB" sz="1200" dirty="0" smtClean="0"/>
              <a:t>The tenant should specify the proposed commencement date of the new lease in the s26 notice.</a:t>
            </a:r>
          </a:p>
          <a:p>
            <a:endParaRPr lang="en-GB" sz="1200" dirty="0"/>
          </a:p>
        </p:txBody>
      </p:sp>
    </p:spTree>
    <p:extLst>
      <p:ext uri="{BB962C8B-B14F-4D97-AF65-F5344CB8AC3E}">
        <p14:creationId xmlns:p14="http://schemas.microsoft.com/office/powerpoint/2010/main" val="3004599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16" y="267629"/>
            <a:ext cx="6589518" cy="410562"/>
          </a:xfrm>
        </p:spPr>
        <p:txBody>
          <a:bodyPr/>
          <a:lstStyle/>
          <a:p>
            <a:r>
              <a:rPr lang="en-US" dirty="0" smtClean="0"/>
              <a:t>Example – Understanding when a s25 or s26 can be validly served</a:t>
            </a:r>
            <a:endParaRPr lang="en-US" dirty="0"/>
          </a:p>
        </p:txBody>
      </p:sp>
      <p:sp>
        <p:nvSpPr>
          <p:cNvPr id="4" name="Slide Number Placeholder 3"/>
          <p:cNvSpPr>
            <a:spLocks noGrp="1"/>
          </p:cNvSpPr>
          <p:nvPr>
            <p:ph type="sldNum" sz="quarter" idx="4"/>
          </p:nvPr>
        </p:nvSpPr>
        <p:spPr/>
        <p:txBody>
          <a:bodyPr/>
          <a:lstStyle/>
          <a:p>
            <a:fld id="{E334C435-3550-4B40-8E5D-E5DFB00ACBB8}" type="slidenum">
              <a:rPr lang="en-US" smtClean="0"/>
              <a:pPr/>
              <a:t>4</a:t>
            </a:fld>
            <a:endParaRPr lang="en-US" dirty="0"/>
          </a:p>
        </p:txBody>
      </p:sp>
      <p:sp>
        <p:nvSpPr>
          <p:cNvPr id="17" name="Rounded Rectangle 16"/>
          <p:cNvSpPr/>
          <p:nvPr/>
        </p:nvSpPr>
        <p:spPr>
          <a:xfrm>
            <a:off x="550336" y="1446339"/>
            <a:ext cx="1702052" cy="1122630"/>
          </a:xfrm>
          <a:prstGeom prst="round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Expires 31 December 2016</a:t>
            </a:r>
            <a:endParaRPr lang="en-US" sz="1400" dirty="0"/>
          </a:p>
        </p:txBody>
      </p:sp>
      <p:sp>
        <p:nvSpPr>
          <p:cNvPr id="18" name="Rounded Rectangle 17"/>
          <p:cNvSpPr/>
          <p:nvPr/>
        </p:nvSpPr>
        <p:spPr>
          <a:xfrm>
            <a:off x="5377932" y="3208597"/>
            <a:ext cx="1702052" cy="112263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Tenant serves s26 notice</a:t>
            </a:r>
          </a:p>
        </p:txBody>
      </p:sp>
      <p:sp>
        <p:nvSpPr>
          <p:cNvPr id="21" name="Rounded Rectangle 20"/>
          <p:cNvSpPr/>
          <p:nvPr/>
        </p:nvSpPr>
        <p:spPr>
          <a:xfrm>
            <a:off x="7203910" y="1497458"/>
            <a:ext cx="1702052" cy="112263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Landlord serves s25 notice</a:t>
            </a:r>
            <a:endParaRPr lang="en-US" sz="1400" dirty="0"/>
          </a:p>
        </p:txBody>
      </p:sp>
      <p:cxnSp>
        <p:nvCxnSpPr>
          <p:cNvPr id="23" name="Straight Connector 22"/>
          <p:cNvCxnSpPr/>
          <p:nvPr/>
        </p:nvCxnSpPr>
        <p:spPr>
          <a:xfrm>
            <a:off x="1401362" y="2599492"/>
            <a:ext cx="0" cy="325925"/>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494528" y="2994921"/>
            <a:ext cx="1120820" cy="246221"/>
          </a:xfrm>
          <a:prstGeom prst="rect">
            <a:avLst/>
          </a:prstGeom>
          <a:noFill/>
        </p:spPr>
        <p:txBody>
          <a:bodyPr wrap="none" rtlCol="0">
            <a:spAutoFit/>
          </a:bodyPr>
          <a:lstStyle/>
          <a:p>
            <a:r>
              <a:rPr lang="en-US" sz="1000" b="1" u="sng" dirty="0" smtClean="0"/>
              <a:t>31 August 2015</a:t>
            </a:r>
            <a:endParaRPr lang="en-US" sz="1000" b="1" u="sng" dirty="0"/>
          </a:p>
        </p:txBody>
      </p:sp>
      <p:cxnSp>
        <p:nvCxnSpPr>
          <p:cNvPr id="11" name="Straight Arrow Connector 10"/>
          <p:cNvCxnSpPr/>
          <p:nvPr/>
        </p:nvCxnSpPr>
        <p:spPr>
          <a:xfrm flipV="1">
            <a:off x="457202" y="2894131"/>
            <a:ext cx="8553917" cy="31282"/>
          </a:xfrm>
          <a:prstGeom prst="straightConnector1">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27" name="Rounded Rectangle 26"/>
          <p:cNvSpPr/>
          <p:nvPr/>
        </p:nvSpPr>
        <p:spPr>
          <a:xfrm>
            <a:off x="3758880" y="1497458"/>
            <a:ext cx="1702052" cy="112263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Landlord serves s25 notice</a:t>
            </a:r>
            <a:endParaRPr lang="en-US" sz="1400" dirty="0"/>
          </a:p>
        </p:txBody>
      </p:sp>
      <p:cxnSp>
        <p:nvCxnSpPr>
          <p:cNvPr id="36" name="Straight Connector 35"/>
          <p:cNvCxnSpPr/>
          <p:nvPr/>
        </p:nvCxnSpPr>
        <p:spPr>
          <a:xfrm>
            <a:off x="8054937" y="2654488"/>
            <a:ext cx="1" cy="251099"/>
          </a:xfrm>
          <a:prstGeom prst="line">
            <a:avLst/>
          </a:prstGeom>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4082357" y="2994920"/>
            <a:ext cx="1055097" cy="246221"/>
          </a:xfrm>
          <a:prstGeom prst="rect">
            <a:avLst/>
          </a:prstGeom>
          <a:noFill/>
        </p:spPr>
        <p:txBody>
          <a:bodyPr wrap="none" rtlCol="0">
            <a:spAutoFit/>
          </a:bodyPr>
          <a:lstStyle/>
          <a:p>
            <a:r>
              <a:rPr lang="en-US" sz="1000" b="1" u="sng" dirty="0" smtClean="0"/>
              <a:t>25 March 2016</a:t>
            </a:r>
            <a:endParaRPr lang="en-US" sz="1000" b="1" u="sng" dirty="0"/>
          </a:p>
        </p:txBody>
      </p:sp>
      <p:cxnSp>
        <p:nvCxnSpPr>
          <p:cNvPr id="39" name="Straight Connector 38"/>
          <p:cNvCxnSpPr/>
          <p:nvPr/>
        </p:nvCxnSpPr>
        <p:spPr>
          <a:xfrm>
            <a:off x="4573494" y="2640016"/>
            <a:ext cx="0" cy="2462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228958" y="2939364"/>
            <a:ext cx="0" cy="269237"/>
          </a:xfrm>
          <a:prstGeom prst="line">
            <a:avLst/>
          </a:prstGeom>
        </p:spPr>
        <p:style>
          <a:lnRef idx="2">
            <a:schemeClr val="accent1"/>
          </a:lnRef>
          <a:fillRef idx="0">
            <a:schemeClr val="accent1"/>
          </a:fillRef>
          <a:effectRef idx="1">
            <a:schemeClr val="accent1"/>
          </a:effectRef>
          <a:fontRef idx="minor">
            <a:schemeClr val="tx1"/>
          </a:fontRef>
        </p:style>
      </p:cxnSp>
      <p:sp>
        <p:nvSpPr>
          <p:cNvPr id="38" name="Rounded Rectangle 37"/>
          <p:cNvSpPr/>
          <p:nvPr/>
        </p:nvSpPr>
        <p:spPr>
          <a:xfrm>
            <a:off x="457202" y="1050746"/>
            <a:ext cx="2217906" cy="324256"/>
          </a:xfrm>
          <a:prstGeom prst="round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i="1" dirty="0" smtClean="0">
                <a:solidFill>
                  <a:schemeClr val="bg1"/>
                </a:solidFill>
              </a:rPr>
              <a:t>Tenant’s Lease</a:t>
            </a:r>
            <a:endParaRPr lang="en-US" sz="1000" b="1" i="1" dirty="0">
              <a:solidFill>
                <a:schemeClr val="bg1"/>
              </a:solidFill>
            </a:endParaRPr>
          </a:p>
        </p:txBody>
      </p:sp>
      <p:cxnSp>
        <p:nvCxnSpPr>
          <p:cNvPr id="40" name="Straight Connector 39"/>
          <p:cNvCxnSpPr/>
          <p:nvPr/>
        </p:nvCxnSpPr>
        <p:spPr>
          <a:xfrm>
            <a:off x="2675106" y="1375006"/>
            <a:ext cx="0" cy="1511231"/>
          </a:xfrm>
          <a:prstGeom prst="line">
            <a:avLst/>
          </a:prstGeom>
          <a:ln w="12700">
            <a:prstDash val="sysDash"/>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57200" y="1375005"/>
            <a:ext cx="0" cy="1511231"/>
          </a:xfrm>
          <a:prstGeom prst="line">
            <a:avLst/>
          </a:prstGeom>
          <a:ln w="12700">
            <a:prstDash val="sysDash"/>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660199" y="2648408"/>
            <a:ext cx="1281443" cy="246221"/>
          </a:xfrm>
          <a:prstGeom prst="rect">
            <a:avLst/>
          </a:prstGeom>
          <a:noFill/>
        </p:spPr>
        <p:txBody>
          <a:bodyPr wrap="square" rtlCol="0">
            <a:spAutoFit/>
          </a:bodyPr>
          <a:lstStyle/>
          <a:p>
            <a:r>
              <a:rPr lang="en-US" sz="1000" b="1" u="sng" dirty="0" smtClean="0"/>
              <a:t>31 January 2016</a:t>
            </a:r>
            <a:endParaRPr lang="en-US" sz="1000" b="1" u="sng" dirty="0"/>
          </a:p>
        </p:txBody>
      </p:sp>
      <p:sp>
        <p:nvSpPr>
          <p:cNvPr id="6" name="TextBox 5"/>
          <p:cNvSpPr txBox="1"/>
          <p:nvPr/>
        </p:nvSpPr>
        <p:spPr>
          <a:xfrm>
            <a:off x="5660199" y="1792714"/>
            <a:ext cx="1137518" cy="1015663"/>
          </a:xfrm>
          <a:prstGeom prst="rect">
            <a:avLst/>
          </a:prstGeom>
          <a:noFill/>
        </p:spPr>
        <p:txBody>
          <a:bodyPr wrap="square" rtlCol="0">
            <a:spAutoFit/>
          </a:bodyPr>
          <a:lstStyle/>
          <a:p>
            <a:pPr algn="ctr"/>
            <a:r>
              <a:rPr lang="en-GB" sz="1000" b="1" dirty="0" smtClean="0"/>
              <a:t>VALID.</a:t>
            </a:r>
            <a:endParaRPr lang="en-US" sz="1000" b="1" dirty="0" smtClean="0"/>
          </a:p>
          <a:p>
            <a:pPr algn="ctr"/>
            <a:r>
              <a:rPr lang="en-US" sz="1000" dirty="0" smtClean="0"/>
              <a:t>11 </a:t>
            </a:r>
            <a:r>
              <a:rPr lang="en-US" sz="1000" dirty="0"/>
              <a:t>months prior to the expiry of the contractual term of the lease</a:t>
            </a:r>
          </a:p>
          <a:p>
            <a:endParaRPr lang="en-GB" sz="1000" dirty="0"/>
          </a:p>
        </p:txBody>
      </p:sp>
      <p:sp>
        <p:nvSpPr>
          <p:cNvPr id="7" name="Rectangle 6"/>
          <p:cNvSpPr/>
          <p:nvPr/>
        </p:nvSpPr>
        <p:spPr>
          <a:xfrm>
            <a:off x="3947272" y="3208597"/>
            <a:ext cx="1218527" cy="707886"/>
          </a:xfrm>
          <a:prstGeom prst="rect">
            <a:avLst/>
          </a:prstGeom>
        </p:spPr>
        <p:txBody>
          <a:bodyPr wrap="square">
            <a:spAutoFit/>
          </a:bodyPr>
          <a:lstStyle/>
          <a:p>
            <a:pPr algn="ctr"/>
            <a:r>
              <a:rPr lang="en-US" sz="1000" dirty="0" smtClean="0"/>
              <a:t>Tenant has already served a valid s26 notice.</a:t>
            </a:r>
          </a:p>
          <a:p>
            <a:pPr algn="ctr"/>
            <a:r>
              <a:rPr lang="en-US" sz="1000" b="1" dirty="0" smtClean="0"/>
              <a:t>Invalid.</a:t>
            </a:r>
            <a:endParaRPr lang="en-US" sz="1000" b="1" dirty="0"/>
          </a:p>
        </p:txBody>
      </p:sp>
      <p:sp>
        <p:nvSpPr>
          <p:cNvPr id="25" name="Rectangle 24"/>
          <p:cNvSpPr/>
          <p:nvPr/>
        </p:nvSpPr>
        <p:spPr>
          <a:xfrm>
            <a:off x="7556891" y="3315564"/>
            <a:ext cx="1101183" cy="1015663"/>
          </a:xfrm>
          <a:prstGeom prst="rect">
            <a:avLst/>
          </a:prstGeom>
        </p:spPr>
        <p:txBody>
          <a:bodyPr wrap="square">
            <a:spAutoFit/>
          </a:bodyPr>
          <a:lstStyle/>
          <a:p>
            <a:pPr algn="ctr"/>
            <a:r>
              <a:rPr lang="en-US" sz="1000" dirty="0" smtClean="0"/>
              <a:t>15 months prior to the expiry of the contractual term of the lease. </a:t>
            </a:r>
          </a:p>
          <a:p>
            <a:pPr algn="ctr"/>
            <a:r>
              <a:rPr lang="en-US" sz="1000" b="1" dirty="0" smtClean="0"/>
              <a:t>Invalid</a:t>
            </a:r>
            <a:r>
              <a:rPr lang="en-US" sz="1000" dirty="0" smtClean="0"/>
              <a:t>.</a:t>
            </a:r>
            <a:endParaRPr lang="en-US" sz="1000" dirty="0"/>
          </a:p>
        </p:txBody>
      </p:sp>
    </p:spTree>
    <p:extLst>
      <p:ext uri="{BB962C8B-B14F-4D97-AF65-F5344CB8AC3E}">
        <p14:creationId xmlns:p14="http://schemas.microsoft.com/office/powerpoint/2010/main" val="2000358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0"/>
          </p:nvPr>
        </p:nvSpPr>
        <p:spPr>
          <a:xfrm>
            <a:off x="466724" y="525808"/>
            <a:ext cx="7762876" cy="321472"/>
          </a:xfrm>
        </p:spPr>
        <p:txBody>
          <a:bodyPr/>
          <a:lstStyle/>
          <a:p>
            <a:r>
              <a:rPr lang="en-GB" dirty="0" smtClean="0"/>
              <a:t>Tenant Initiating Renewal – Statutory Requirements for Service of the Section 26 Notice</a:t>
            </a:r>
            <a:endParaRPr lang="en-GB" dirty="0"/>
          </a:p>
        </p:txBody>
      </p:sp>
      <p:sp>
        <p:nvSpPr>
          <p:cNvPr id="3" name="Title 2"/>
          <p:cNvSpPr>
            <a:spLocks noGrp="1"/>
          </p:cNvSpPr>
          <p:nvPr>
            <p:ph type="title"/>
          </p:nvPr>
        </p:nvSpPr>
        <p:spPr/>
        <p:txBody>
          <a:bodyPr/>
          <a:lstStyle/>
          <a:p>
            <a:r>
              <a:rPr lang="en-GB" dirty="0" smtClean="0"/>
              <a:t>Serving a Valid Section 26 Notice</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94733075"/>
              </p:ext>
            </p:extLst>
          </p:nvPr>
        </p:nvGraphicFramePr>
        <p:xfrm>
          <a:off x="466725" y="1173163"/>
          <a:ext cx="8689975" cy="5302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4"/>
          </p:nvPr>
        </p:nvSpPr>
        <p:spPr/>
        <p:txBody>
          <a:bodyPr/>
          <a:lstStyle/>
          <a:p>
            <a:fld id="{E334C435-3550-4B40-8E5D-E5DFB00ACBB8}" type="slidenum">
              <a:rPr lang="en-US" smtClean="0"/>
              <a:pPr/>
              <a:t>5</a:t>
            </a:fld>
            <a:endParaRPr lang="en-US" dirty="0"/>
          </a:p>
        </p:txBody>
      </p:sp>
    </p:spTree>
    <p:extLst>
      <p:ext uri="{BB962C8B-B14F-4D97-AF65-F5344CB8AC3E}">
        <p14:creationId xmlns:p14="http://schemas.microsoft.com/office/powerpoint/2010/main" val="1739443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How do you Identify the ‘Competent Landlord’</a:t>
            </a:r>
            <a:endParaRPr lang="en-US" dirty="0"/>
          </a:p>
        </p:txBody>
      </p:sp>
      <p:sp>
        <p:nvSpPr>
          <p:cNvPr id="7" name="Slide Number Placeholder 6"/>
          <p:cNvSpPr>
            <a:spLocks noGrp="1"/>
          </p:cNvSpPr>
          <p:nvPr>
            <p:ph type="sldNum" sz="quarter" idx="4"/>
          </p:nvPr>
        </p:nvSpPr>
        <p:spPr/>
        <p:txBody>
          <a:bodyPr/>
          <a:lstStyle/>
          <a:p>
            <a:fld id="{E334C435-3550-4B40-8E5D-E5DFB00ACBB8}" type="slidenum">
              <a:rPr lang="en-US" smtClean="0"/>
              <a:pPr/>
              <a:t>6</a:t>
            </a:fld>
            <a:endParaRPr lang="en-US" dirty="0"/>
          </a:p>
        </p:txBody>
      </p:sp>
      <p:sp>
        <p:nvSpPr>
          <p:cNvPr id="5" name="TextBox 4"/>
          <p:cNvSpPr txBox="1"/>
          <p:nvPr/>
        </p:nvSpPr>
        <p:spPr>
          <a:xfrm rot="10800000" flipV="1">
            <a:off x="278778" y="1435507"/>
            <a:ext cx="2274849" cy="1846659"/>
          </a:xfrm>
          <a:prstGeom prst="rect">
            <a:avLst/>
          </a:prstGeom>
          <a:solidFill>
            <a:schemeClr val="accent1"/>
          </a:solidFill>
          <a:ln w="3175">
            <a:solidFill>
              <a:schemeClr val="tx1"/>
            </a:solidFill>
          </a:ln>
        </p:spPr>
        <p:txBody>
          <a:bodyPr wrap="square" rtlCol="0">
            <a:spAutoFit/>
          </a:bodyPr>
          <a:lstStyle/>
          <a:p>
            <a:r>
              <a:rPr lang="en-GB" sz="2400" dirty="0" smtClean="0"/>
              <a:t>Obtain official copy entries from the Land Registry</a:t>
            </a:r>
          </a:p>
          <a:p>
            <a:r>
              <a:rPr lang="en-GB" dirty="0" smtClean="0"/>
              <a:t> </a:t>
            </a:r>
            <a:endParaRPr lang="en-GB" dirty="0"/>
          </a:p>
        </p:txBody>
      </p:sp>
      <p:sp>
        <p:nvSpPr>
          <p:cNvPr id="11" name="TextBox 10"/>
          <p:cNvSpPr txBox="1"/>
          <p:nvPr/>
        </p:nvSpPr>
        <p:spPr>
          <a:xfrm rot="10800000" flipV="1">
            <a:off x="278780" y="4065760"/>
            <a:ext cx="1984918" cy="1569660"/>
          </a:xfrm>
          <a:prstGeom prst="rect">
            <a:avLst/>
          </a:prstGeom>
          <a:solidFill>
            <a:srgbClr val="FF9900"/>
          </a:solidFill>
          <a:ln w="3175">
            <a:solidFill>
              <a:schemeClr val="tx1"/>
            </a:solidFill>
          </a:ln>
        </p:spPr>
        <p:txBody>
          <a:bodyPr wrap="square" rtlCol="0">
            <a:spAutoFit/>
          </a:bodyPr>
          <a:lstStyle/>
          <a:p>
            <a:pPr algn="ctr"/>
            <a:r>
              <a:rPr lang="en-GB" sz="2400" dirty="0" smtClean="0"/>
              <a:t>Consider serving a ‘S</a:t>
            </a:r>
            <a:r>
              <a:rPr lang="en-GB" sz="2400" i="1" dirty="0" smtClean="0"/>
              <a:t>ection 40 Request</a:t>
            </a:r>
            <a:r>
              <a:rPr lang="en-GB" sz="2400" dirty="0" smtClean="0"/>
              <a:t>’ </a:t>
            </a:r>
            <a:endParaRPr lang="en-GB" sz="2400" dirty="0"/>
          </a:p>
        </p:txBody>
      </p:sp>
      <p:sp>
        <p:nvSpPr>
          <p:cNvPr id="6" name="TextBox 5"/>
          <p:cNvSpPr txBox="1"/>
          <p:nvPr/>
        </p:nvSpPr>
        <p:spPr>
          <a:xfrm>
            <a:off x="3077737" y="1360449"/>
            <a:ext cx="6144322" cy="369332"/>
          </a:xfrm>
          <a:prstGeom prst="rect">
            <a:avLst/>
          </a:prstGeom>
          <a:noFill/>
        </p:spPr>
        <p:txBody>
          <a:bodyPr wrap="square" rtlCol="0">
            <a:spAutoFit/>
          </a:bodyPr>
          <a:lstStyle/>
          <a:p>
            <a:r>
              <a:rPr lang="en-GB" dirty="0" smtClean="0"/>
              <a:t>A ‘</a:t>
            </a:r>
            <a:r>
              <a:rPr lang="en-GB" i="1" dirty="0" smtClean="0"/>
              <a:t>Competent Landlord</a:t>
            </a:r>
            <a:r>
              <a:rPr lang="en-GB" dirty="0" smtClean="0"/>
              <a:t>’ is:</a:t>
            </a:r>
            <a:endParaRPr lang="en-GB" dirty="0"/>
          </a:p>
        </p:txBody>
      </p:sp>
      <p:sp>
        <p:nvSpPr>
          <p:cNvPr id="13" name="TextBox 12"/>
          <p:cNvSpPr txBox="1"/>
          <p:nvPr/>
        </p:nvSpPr>
        <p:spPr>
          <a:xfrm>
            <a:off x="3077737" y="2620655"/>
            <a:ext cx="6144322" cy="646331"/>
          </a:xfrm>
          <a:prstGeom prst="rect">
            <a:avLst/>
          </a:prstGeom>
          <a:noFill/>
        </p:spPr>
        <p:txBody>
          <a:bodyPr wrap="square" rtlCol="0">
            <a:spAutoFit/>
          </a:bodyPr>
          <a:lstStyle/>
          <a:p>
            <a:r>
              <a:rPr lang="en-GB" dirty="0" smtClean="0"/>
              <a:t>1. 	The first party in the leasehold structure with an interest in the property;</a:t>
            </a:r>
            <a:endParaRPr lang="en-GB" dirty="0"/>
          </a:p>
        </p:txBody>
      </p:sp>
      <p:sp>
        <p:nvSpPr>
          <p:cNvPr id="14" name="TextBox 13"/>
          <p:cNvSpPr txBox="1"/>
          <p:nvPr/>
        </p:nvSpPr>
        <p:spPr>
          <a:xfrm>
            <a:off x="3077737" y="4798757"/>
            <a:ext cx="6144322" cy="1477328"/>
          </a:xfrm>
          <a:prstGeom prst="rect">
            <a:avLst/>
          </a:prstGeom>
          <a:noFill/>
        </p:spPr>
        <p:txBody>
          <a:bodyPr wrap="square" rtlCol="0">
            <a:spAutoFit/>
          </a:bodyPr>
          <a:lstStyle/>
          <a:p>
            <a:pPr marL="342900" indent="-342900">
              <a:buAutoNum type="arabicPeriod" startAt="2"/>
            </a:pPr>
            <a:r>
              <a:rPr lang="en-GB" dirty="0" smtClean="0"/>
              <a:t>That interest is either:</a:t>
            </a:r>
          </a:p>
          <a:p>
            <a:endParaRPr lang="en-GB" dirty="0" smtClean="0"/>
          </a:p>
          <a:p>
            <a:r>
              <a:rPr lang="en-GB" dirty="0"/>
              <a:t> </a:t>
            </a:r>
            <a:r>
              <a:rPr lang="en-GB" dirty="0" smtClean="0"/>
              <a:t>     a)   Freehold; or</a:t>
            </a:r>
          </a:p>
          <a:p>
            <a:endParaRPr lang="en-GB" dirty="0" smtClean="0"/>
          </a:p>
          <a:p>
            <a:r>
              <a:rPr lang="en-GB" dirty="0"/>
              <a:t> </a:t>
            </a:r>
            <a:r>
              <a:rPr lang="en-GB" dirty="0" smtClean="0"/>
              <a:t>     b)   Leasehold with more than 14 months left to run.</a:t>
            </a:r>
            <a:endParaRPr lang="en-GB" dirty="0"/>
          </a:p>
        </p:txBody>
      </p:sp>
      <p:sp>
        <p:nvSpPr>
          <p:cNvPr id="9" name="Down Arrow 8"/>
          <p:cNvSpPr/>
          <p:nvPr/>
        </p:nvSpPr>
        <p:spPr>
          <a:xfrm>
            <a:off x="5575610" y="3427137"/>
            <a:ext cx="434897" cy="99236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TextBox 14"/>
          <p:cNvSpPr txBox="1"/>
          <p:nvPr/>
        </p:nvSpPr>
        <p:spPr>
          <a:xfrm>
            <a:off x="6149898" y="3534937"/>
            <a:ext cx="875370" cy="646331"/>
          </a:xfrm>
          <a:prstGeom prst="rect">
            <a:avLst/>
          </a:prstGeom>
          <a:noFill/>
        </p:spPr>
        <p:txBody>
          <a:bodyPr wrap="square" rtlCol="0">
            <a:spAutoFit/>
          </a:bodyPr>
          <a:lstStyle/>
          <a:p>
            <a:r>
              <a:rPr lang="en-GB" dirty="0" smtClean="0"/>
              <a:t>and</a:t>
            </a:r>
          </a:p>
          <a:p>
            <a:endParaRPr lang="en-GB" dirty="0"/>
          </a:p>
        </p:txBody>
      </p:sp>
    </p:spTree>
    <p:extLst>
      <p:ext uri="{BB962C8B-B14F-4D97-AF65-F5344CB8AC3E}">
        <p14:creationId xmlns:p14="http://schemas.microsoft.com/office/powerpoint/2010/main" val="1554939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334C435-3550-4B40-8E5D-E5DFB00ACBB8}" type="slidenum">
              <a:rPr lang="en-US" smtClean="0"/>
              <a:pPr/>
              <a:t>7</a:t>
            </a:fld>
            <a:endParaRPr lang="en-US" dirty="0"/>
          </a:p>
        </p:txBody>
      </p:sp>
      <p:sp>
        <p:nvSpPr>
          <p:cNvPr id="5" name="Right Arrow 4"/>
          <p:cNvSpPr/>
          <p:nvPr/>
        </p:nvSpPr>
        <p:spPr>
          <a:xfrm>
            <a:off x="825190" y="3535677"/>
            <a:ext cx="8229600" cy="18957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TextBox 6"/>
          <p:cNvSpPr txBox="1"/>
          <p:nvPr/>
        </p:nvSpPr>
        <p:spPr>
          <a:xfrm>
            <a:off x="1126273" y="1367089"/>
            <a:ext cx="2564781" cy="1569660"/>
          </a:xfrm>
          <a:prstGeom prst="rect">
            <a:avLst/>
          </a:prstGeom>
          <a:solidFill>
            <a:schemeClr val="accent3">
              <a:lumMod val="40000"/>
              <a:lumOff val="60000"/>
            </a:schemeClr>
          </a:solidFill>
          <a:ln w="9525">
            <a:solidFill>
              <a:srgbClr val="FF9900"/>
            </a:solidFill>
          </a:ln>
        </p:spPr>
        <p:txBody>
          <a:bodyPr wrap="square" rtlCol="0">
            <a:spAutoFit/>
          </a:bodyPr>
          <a:lstStyle/>
          <a:p>
            <a:pPr algn="ctr"/>
            <a:r>
              <a:rPr lang="en-GB" sz="2400" dirty="0" smtClean="0"/>
              <a:t>Immediate Landlord 1 – lease expires </a:t>
            </a:r>
            <a:r>
              <a:rPr lang="en-GB" sz="2400" b="1" dirty="0" smtClean="0"/>
              <a:t>31 December 2016</a:t>
            </a:r>
            <a:endParaRPr lang="en-GB" sz="2400" b="1" dirty="0"/>
          </a:p>
        </p:txBody>
      </p:sp>
      <p:sp>
        <p:nvSpPr>
          <p:cNvPr id="8" name="TextBox 7"/>
          <p:cNvSpPr txBox="1"/>
          <p:nvPr/>
        </p:nvSpPr>
        <p:spPr>
          <a:xfrm>
            <a:off x="825188" y="4336419"/>
            <a:ext cx="2564781" cy="1938992"/>
          </a:xfrm>
          <a:prstGeom prst="rect">
            <a:avLst/>
          </a:prstGeom>
          <a:solidFill>
            <a:schemeClr val="accent2">
              <a:lumMod val="20000"/>
              <a:lumOff val="80000"/>
            </a:schemeClr>
          </a:solidFill>
          <a:ln w="9525">
            <a:solidFill>
              <a:srgbClr val="FF9900"/>
            </a:solidFill>
          </a:ln>
        </p:spPr>
        <p:txBody>
          <a:bodyPr wrap="square" rtlCol="0">
            <a:spAutoFit/>
          </a:bodyPr>
          <a:lstStyle/>
          <a:p>
            <a:pPr algn="ctr"/>
            <a:endParaRPr lang="en-GB" sz="2400" dirty="0" smtClean="0"/>
          </a:p>
          <a:p>
            <a:pPr algn="ctr"/>
            <a:r>
              <a:rPr lang="en-GB" sz="2400" dirty="0" smtClean="0"/>
              <a:t>Tenant’s lease expires </a:t>
            </a:r>
            <a:r>
              <a:rPr lang="en-GB" sz="2400" b="1" dirty="0" smtClean="0"/>
              <a:t>31 December 2015</a:t>
            </a:r>
          </a:p>
          <a:p>
            <a:pPr algn="ctr"/>
            <a:endParaRPr lang="en-GB" sz="2400" dirty="0"/>
          </a:p>
        </p:txBody>
      </p:sp>
      <p:sp>
        <p:nvSpPr>
          <p:cNvPr id="11" name="TextBox 10"/>
          <p:cNvSpPr txBox="1"/>
          <p:nvPr/>
        </p:nvSpPr>
        <p:spPr>
          <a:xfrm>
            <a:off x="6419152" y="4336419"/>
            <a:ext cx="2564781" cy="1569660"/>
          </a:xfrm>
          <a:prstGeom prst="rect">
            <a:avLst/>
          </a:prstGeom>
          <a:solidFill>
            <a:schemeClr val="accent4">
              <a:lumMod val="40000"/>
              <a:lumOff val="60000"/>
            </a:schemeClr>
          </a:solidFill>
          <a:ln w="9525">
            <a:solidFill>
              <a:srgbClr val="FF9900"/>
            </a:solidFill>
          </a:ln>
        </p:spPr>
        <p:txBody>
          <a:bodyPr wrap="square" rtlCol="0">
            <a:spAutoFit/>
          </a:bodyPr>
          <a:lstStyle/>
          <a:p>
            <a:pPr algn="ctr"/>
            <a:endParaRPr lang="en-GB" sz="2400" dirty="0" smtClean="0"/>
          </a:p>
          <a:p>
            <a:pPr algn="ctr"/>
            <a:r>
              <a:rPr lang="en-GB" sz="2400" b="1" dirty="0" smtClean="0"/>
              <a:t>Freeholder</a:t>
            </a:r>
            <a:endParaRPr lang="en-GB" sz="2400" b="1" dirty="0"/>
          </a:p>
          <a:p>
            <a:pPr algn="ctr"/>
            <a:endParaRPr lang="en-GB" sz="2400" dirty="0" smtClean="0"/>
          </a:p>
          <a:p>
            <a:pPr algn="ctr"/>
            <a:endParaRPr lang="en-GB" sz="2400" dirty="0"/>
          </a:p>
        </p:txBody>
      </p:sp>
      <p:sp>
        <p:nvSpPr>
          <p:cNvPr id="12" name="TextBox 11"/>
          <p:cNvSpPr txBox="1"/>
          <p:nvPr/>
        </p:nvSpPr>
        <p:spPr>
          <a:xfrm>
            <a:off x="3670607" y="4336419"/>
            <a:ext cx="2564781" cy="1569660"/>
          </a:xfrm>
          <a:prstGeom prst="rect">
            <a:avLst/>
          </a:prstGeom>
          <a:solidFill>
            <a:schemeClr val="accent4">
              <a:lumMod val="60000"/>
              <a:lumOff val="40000"/>
            </a:schemeClr>
          </a:solidFill>
          <a:ln w="9525">
            <a:solidFill>
              <a:srgbClr val="FF9900"/>
            </a:solidFill>
          </a:ln>
        </p:spPr>
        <p:txBody>
          <a:bodyPr wrap="square" rtlCol="0">
            <a:spAutoFit/>
          </a:bodyPr>
          <a:lstStyle/>
          <a:p>
            <a:pPr algn="ctr"/>
            <a:r>
              <a:rPr lang="en-GB" sz="2400" dirty="0" smtClean="0"/>
              <a:t>Superior Landlord 1 – lease expires </a:t>
            </a:r>
            <a:r>
              <a:rPr lang="en-GB" sz="2400" b="1" dirty="0" smtClean="0"/>
              <a:t>31 January 2016</a:t>
            </a:r>
            <a:endParaRPr lang="en-GB" sz="2400" b="1" dirty="0"/>
          </a:p>
        </p:txBody>
      </p:sp>
      <p:sp>
        <p:nvSpPr>
          <p:cNvPr id="10" name="TextBox 9"/>
          <p:cNvSpPr txBox="1"/>
          <p:nvPr/>
        </p:nvSpPr>
        <p:spPr>
          <a:xfrm>
            <a:off x="524107" y="200722"/>
            <a:ext cx="7263162" cy="369332"/>
          </a:xfrm>
          <a:prstGeom prst="rect">
            <a:avLst/>
          </a:prstGeom>
          <a:noFill/>
        </p:spPr>
        <p:txBody>
          <a:bodyPr wrap="square" rtlCol="0">
            <a:spAutoFit/>
          </a:bodyPr>
          <a:lstStyle/>
          <a:p>
            <a:r>
              <a:rPr lang="en-GB" dirty="0" smtClean="0"/>
              <a:t>Example – Identifying the Competent Landlord</a:t>
            </a:r>
            <a:endParaRPr lang="en-GB" dirty="0"/>
          </a:p>
        </p:txBody>
      </p:sp>
      <p:sp>
        <p:nvSpPr>
          <p:cNvPr id="2" name="Down Arrow 1"/>
          <p:cNvSpPr/>
          <p:nvPr/>
        </p:nvSpPr>
        <p:spPr>
          <a:xfrm flipV="1">
            <a:off x="1522143" y="3659672"/>
            <a:ext cx="390292" cy="66209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Down Arrow 13"/>
          <p:cNvSpPr/>
          <p:nvPr/>
        </p:nvSpPr>
        <p:spPr>
          <a:xfrm flipV="1">
            <a:off x="7393261" y="3668076"/>
            <a:ext cx="390292" cy="66209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Down Arrow 14"/>
          <p:cNvSpPr/>
          <p:nvPr/>
        </p:nvSpPr>
        <p:spPr>
          <a:xfrm flipV="1">
            <a:off x="4358270" y="3659673"/>
            <a:ext cx="390292" cy="66209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TextBox 15"/>
          <p:cNvSpPr txBox="1"/>
          <p:nvPr/>
        </p:nvSpPr>
        <p:spPr>
          <a:xfrm>
            <a:off x="4952998" y="1343214"/>
            <a:ext cx="3323065" cy="1569660"/>
          </a:xfrm>
          <a:prstGeom prst="rect">
            <a:avLst/>
          </a:prstGeom>
          <a:solidFill>
            <a:srgbClr val="FF9900"/>
          </a:solidFill>
          <a:ln w="9525">
            <a:solidFill>
              <a:srgbClr val="FF9900"/>
            </a:solidFill>
          </a:ln>
        </p:spPr>
        <p:txBody>
          <a:bodyPr wrap="square" rtlCol="0">
            <a:spAutoFit/>
          </a:bodyPr>
          <a:lstStyle/>
          <a:p>
            <a:pPr algn="ctr"/>
            <a:r>
              <a:rPr lang="en-GB" sz="2400" dirty="0" smtClean="0"/>
              <a:t>Superior Landlord </a:t>
            </a:r>
            <a:r>
              <a:rPr lang="en-GB" sz="2400" b="1" dirty="0" smtClean="0"/>
              <a:t>2</a:t>
            </a:r>
            <a:r>
              <a:rPr lang="en-GB" sz="2400" dirty="0" smtClean="0"/>
              <a:t> – lease expires </a:t>
            </a:r>
            <a:r>
              <a:rPr lang="en-GB" sz="2400" b="1" dirty="0" smtClean="0"/>
              <a:t>31</a:t>
            </a:r>
            <a:r>
              <a:rPr lang="en-GB" sz="2400" dirty="0" smtClean="0"/>
              <a:t> </a:t>
            </a:r>
            <a:r>
              <a:rPr lang="en-GB" sz="2400" b="1" dirty="0" smtClean="0"/>
              <a:t>December 2019 </a:t>
            </a:r>
            <a:r>
              <a:rPr lang="en-GB" sz="2400" dirty="0" smtClean="0"/>
              <a:t>= ‘Competent Landlord’</a:t>
            </a:r>
            <a:endParaRPr lang="en-GB" sz="2400" dirty="0"/>
          </a:p>
        </p:txBody>
      </p:sp>
      <p:sp>
        <p:nvSpPr>
          <p:cNvPr id="17" name="Down Arrow 16"/>
          <p:cNvSpPr/>
          <p:nvPr/>
        </p:nvSpPr>
        <p:spPr>
          <a:xfrm rot="10800000" flipV="1">
            <a:off x="1778388" y="2923166"/>
            <a:ext cx="390292" cy="62280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Down Arrow 17"/>
          <p:cNvSpPr/>
          <p:nvPr/>
        </p:nvSpPr>
        <p:spPr>
          <a:xfrm rot="10800000" flipV="1">
            <a:off x="6387555" y="2923167"/>
            <a:ext cx="390292" cy="62280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3218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0"/>
          </p:nvPr>
        </p:nvSpPr>
        <p:spPr/>
        <p:txBody>
          <a:bodyPr/>
          <a:lstStyle/>
          <a:p>
            <a:r>
              <a:rPr lang="en-GB" dirty="0" smtClean="0"/>
              <a:t>How do you Validly Serve a Section 26 Notice?</a:t>
            </a:r>
            <a:endParaRPr lang="en-GB" dirty="0"/>
          </a:p>
        </p:txBody>
      </p:sp>
      <p:sp>
        <p:nvSpPr>
          <p:cNvPr id="3" name="Title 2"/>
          <p:cNvSpPr>
            <a:spLocks noGrp="1"/>
          </p:cNvSpPr>
          <p:nvPr>
            <p:ph type="title"/>
          </p:nvPr>
        </p:nvSpPr>
        <p:spPr/>
        <p:txBody>
          <a:bodyPr/>
          <a:lstStyle/>
          <a:p>
            <a:r>
              <a:rPr lang="en-GB" dirty="0" smtClean="0"/>
              <a:t>Section 26 Lease Renewal</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9142579"/>
              </p:ext>
            </p:extLst>
          </p:nvPr>
        </p:nvGraphicFramePr>
        <p:xfrm>
          <a:off x="602166" y="1361791"/>
          <a:ext cx="8554534" cy="5113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4"/>
          </p:nvPr>
        </p:nvSpPr>
        <p:spPr/>
        <p:txBody>
          <a:bodyPr/>
          <a:lstStyle/>
          <a:p>
            <a:fld id="{E334C435-3550-4B40-8E5D-E5DFB00ACBB8}" type="slidenum">
              <a:rPr lang="en-US" smtClean="0"/>
              <a:pPr/>
              <a:t>8</a:t>
            </a:fld>
            <a:endParaRPr lang="en-US" dirty="0"/>
          </a:p>
        </p:txBody>
      </p:sp>
    </p:spTree>
    <p:extLst>
      <p:ext uri="{BB962C8B-B14F-4D97-AF65-F5344CB8AC3E}">
        <p14:creationId xmlns:p14="http://schemas.microsoft.com/office/powerpoint/2010/main" val="289344196"/>
      </p:ext>
    </p:extLst>
  </p:cSld>
  <p:clrMapOvr>
    <a:masterClrMapping/>
  </p:clrMapOvr>
  <p:timing>
    <p:tnLst>
      <p:par>
        <p:cTn id="1" dur="indefinite" restart="never" nodeType="tmRoot"/>
      </p:par>
    </p:tnLst>
  </p:timing>
</p:sld>
</file>

<file path=ppt/theme/theme1.xml><?xml version="1.0" encoding="utf-8"?>
<a:theme xmlns:a="http://schemas.openxmlformats.org/drawingml/2006/main" name="White Standard">
  <a:themeElements>
    <a:clrScheme name="Custom 8">
      <a:dk1>
        <a:srgbClr val="555555"/>
      </a:dk1>
      <a:lt1>
        <a:sysClr val="window" lastClr="FFFFFF"/>
      </a:lt1>
      <a:dk2>
        <a:srgbClr val="A27E2C"/>
      </a:dk2>
      <a:lt2>
        <a:srgbClr val="BEBEBE"/>
      </a:lt2>
      <a:accent1>
        <a:srgbClr val="A27E2C"/>
      </a:accent1>
      <a:accent2>
        <a:srgbClr val="555555"/>
      </a:accent2>
      <a:accent3>
        <a:srgbClr val="698792"/>
      </a:accent3>
      <a:accent4>
        <a:srgbClr val="829155"/>
      </a:accent4>
      <a:accent5>
        <a:srgbClr val="8A4435"/>
      </a:accent5>
      <a:accent6>
        <a:srgbClr val="555555"/>
      </a:accent6>
      <a:hlink>
        <a:srgbClr val="555555"/>
      </a:hlink>
      <a:folHlink>
        <a:srgbClr val="5555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a:themeElements>
    <a:clrScheme name="Default Design 1">
      <a:dk1>
        <a:srgbClr val="000000"/>
      </a:dk1>
      <a:lt1>
        <a:srgbClr val="FFFFFF"/>
      </a:lt1>
      <a:dk2>
        <a:srgbClr val="856931"/>
      </a:dk2>
      <a:lt2>
        <a:srgbClr val="C3BEB4"/>
      </a:lt2>
      <a:accent1>
        <a:srgbClr val="E4E2DD"/>
      </a:accent1>
      <a:accent2>
        <a:srgbClr val="65808C"/>
      </a:accent2>
      <a:accent3>
        <a:srgbClr val="FFFFFF"/>
      </a:accent3>
      <a:accent4>
        <a:srgbClr val="000000"/>
      </a:accent4>
      <a:accent5>
        <a:srgbClr val="EFEEEB"/>
      </a:accent5>
      <a:accent6>
        <a:srgbClr val="5B737E"/>
      </a:accent6>
      <a:hlink>
        <a:srgbClr val="BA985A"/>
      </a:hlink>
      <a:folHlink>
        <a:srgbClr val="776E6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19050"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2"/>
        </a:solidFill>
        <a:ln w="19050"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856931"/>
        </a:dk2>
        <a:lt2>
          <a:srgbClr val="C3BEB4"/>
        </a:lt2>
        <a:accent1>
          <a:srgbClr val="E4E2DD"/>
        </a:accent1>
        <a:accent2>
          <a:srgbClr val="65808C"/>
        </a:accent2>
        <a:accent3>
          <a:srgbClr val="FFFFFF"/>
        </a:accent3>
        <a:accent4>
          <a:srgbClr val="000000"/>
        </a:accent4>
        <a:accent5>
          <a:srgbClr val="EFEEEB"/>
        </a:accent5>
        <a:accent6>
          <a:srgbClr val="5B737E"/>
        </a:accent6>
        <a:hlink>
          <a:srgbClr val="BA985A"/>
        </a:hlink>
        <a:folHlink>
          <a:srgbClr val="776E6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HW.NewLegal07.29.13PM">
  <a:themeElements>
    <a:clrScheme name="Custom 8">
      <a:dk1>
        <a:srgbClr val="555555"/>
      </a:dk1>
      <a:lt1>
        <a:sysClr val="window" lastClr="FFFFFF"/>
      </a:lt1>
      <a:dk2>
        <a:srgbClr val="A27E2C"/>
      </a:dk2>
      <a:lt2>
        <a:srgbClr val="BEBEBE"/>
      </a:lt2>
      <a:accent1>
        <a:srgbClr val="A27E2C"/>
      </a:accent1>
      <a:accent2>
        <a:srgbClr val="555555"/>
      </a:accent2>
      <a:accent3>
        <a:srgbClr val="698792"/>
      </a:accent3>
      <a:accent4>
        <a:srgbClr val="829155"/>
      </a:accent4>
      <a:accent5>
        <a:srgbClr val="8A4435"/>
      </a:accent5>
      <a:accent6>
        <a:srgbClr val="555555"/>
      </a:accent6>
      <a:hlink>
        <a:srgbClr val="555555"/>
      </a:hlink>
      <a:folHlink>
        <a:srgbClr val="5555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AWhite_Standard_2013_powerpoint">
  <a:themeElements>
    <a:clrScheme name="Charts &amp; Graphics Palette">
      <a:dk1>
        <a:srgbClr val="555555"/>
      </a:dk1>
      <a:lt1>
        <a:sysClr val="window" lastClr="FFFFFF"/>
      </a:lt1>
      <a:dk2>
        <a:srgbClr val="A27E2C"/>
      </a:dk2>
      <a:lt2>
        <a:srgbClr val="BEBEBE"/>
      </a:lt2>
      <a:accent1>
        <a:srgbClr val="A5C2C6"/>
      </a:accent1>
      <a:accent2>
        <a:srgbClr val="775E6C"/>
      </a:accent2>
      <a:accent3>
        <a:srgbClr val="A0644F"/>
      </a:accent3>
      <a:accent4>
        <a:srgbClr val="511F35"/>
      </a:accent4>
      <a:accent5>
        <a:srgbClr val="8A4435"/>
      </a:accent5>
      <a:accent6>
        <a:srgbClr val="697C8C"/>
      </a:accent6>
      <a:hlink>
        <a:srgbClr val="555555"/>
      </a:hlink>
      <a:folHlink>
        <a:srgbClr val="5555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White Standard.potx</Template>
  <TotalTime>1381</TotalTime>
  <Words>1136</Words>
  <Application>Microsoft Office PowerPoint</Application>
  <PresentationFormat>Custom</PresentationFormat>
  <Paragraphs>142</Paragraphs>
  <Slides>14</Slides>
  <Notes>0</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White Standard</vt:lpstr>
      <vt:lpstr>blank</vt:lpstr>
      <vt:lpstr>HW.NewLegal07.29.13PM</vt:lpstr>
      <vt:lpstr>4_AWhite_Standard_2013_powerpoint</vt:lpstr>
      <vt:lpstr>Lease Renewal for Tenants: a Snapshot Lease Renewal Procedure under the Landlord and Tenant Act 1954 (the “Act”)</vt:lpstr>
      <vt:lpstr>A Tenant’s Statutory Right to a New Lease Security of Tenure under Part II of the Act  </vt:lpstr>
      <vt:lpstr>A Tenant’s Statutory Right to a New Lease</vt:lpstr>
      <vt:lpstr>Initiating the Renewal Procedure Under the Act</vt:lpstr>
      <vt:lpstr>Example – Understanding when a s25 or s26 can be validly served</vt:lpstr>
      <vt:lpstr>Serving a Valid Section 26 Notice</vt:lpstr>
      <vt:lpstr>How do you Identify the ‘Competent Landlord’</vt:lpstr>
      <vt:lpstr>PowerPoint Presentation</vt:lpstr>
      <vt:lpstr>Section 26 Lease Renewal</vt:lpstr>
      <vt:lpstr>Section 26 Lease Renewal</vt:lpstr>
      <vt:lpstr>Section 26 Lease Renewals </vt:lpstr>
      <vt:lpstr>Section 26 Lease Renewal</vt:lpstr>
      <vt:lpstr>Section 26 Lease Renewal</vt:lpstr>
      <vt:lpstr>Re-Cap</vt:lpstr>
    </vt:vector>
  </TitlesOfParts>
  <Company>Upshot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Justin Aram</dc:creator>
  <cp:lastModifiedBy>Valerie Hudson</cp:lastModifiedBy>
  <cp:revision>64</cp:revision>
  <cp:lastPrinted>2015-09-29T08:13:22Z</cp:lastPrinted>
  <dcterms:created xsi:type="dcterms:W3CDTF">2011-07-27T03:17:56Z</dcterms:created>
  <dcterms:modified xsi:type="dcterms:W3CDTF">2016-01-04T11:02:57Z</dcterms:modified>
</cp:coreProperties>
</file>